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0.xml" ContentType="application/vnd.openxmlformats-officedocument.presentationml.tags+xml"/>
  <Override PartName="/ppt/notesSlides/notesSlide32.xml" ContentType="application/vnd.openxmlformats-officedocument.presentationml.notesSlide+xml"/>
  <Override PartName="/ppt/tags/tag2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6E6_46C85DBF.xml" ContentType="application/vnd.ms-powerpoint.comments+xml"/>
  <Override PartName="/ppt/notesSlides/notesSlide38.xml" ContentType="application/vnd.openxmlformats-officedocument.presentationml.notesSlide+xml"/>
  <Override PartName="/ppt/tags/tag24.xml" ContentType="application/vnd.openxmlformats-officedocument.presentationml.tags+xml"/>
  <Override PartName="/ppt/notesSlides/notesSlide39.xml" ContentType="application/vnd.openxmlformats-officedocument.presentationml.notesSlide+xml"/>
  <Override PartName="/ppt/tags/tag2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6.xml" ContentType="application/vnd.openxmlformats-officedocument.presentationml.tags+xml"/>
  <Override PartName="/ppt/notesSlides/notesSlide42.xml" ContentType="application/vnd.openxmlformats-officedocument.presentationml.notesSlide+xml"/>
  <Override PartName="/ppt/tags/tag27.xml" ContentType="application/vnd.openxmlformats-officedocument.presentationml.tags+xml"/>
  <Override PartName="/ppt/notesSlides/notesSlide43.xml" ContentType="application/vnd.openxmlformats-officedocument.presentationml.notesSlide+xml"/>
  <Override PartName="/ppt/tags/tag28.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9.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30.xml" ContentType="application/vnd.openxmlformats-officedocument.presentationml.tags+xml"/>
  <Override PartName="/ppt/notesSlides/notesSlide55.xml" ContentType="application/vnd.openxmlformats-officedocument.presentationml.notesSlide+xml"/>
  <Override PartName="/ppt/tags/tag31.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32.xml" ContentType="application/vnd.openxmlformats-officedocument.presentationml.tags+xml"/>
  <Override PartName="/ppt/notesSlides/notesSlide58.xml" ContentType="application/vnd.openxmlformats-officedocument.presentationml.notesSlide+xml"/>
  <Override PartName="/ppt/tags/tag33.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34.xml" ContentType="application/vnd.openxmlformats-officedocument.presentationml.tags+xml"/>
  <Override PartName="/ppt/notesSlides/notesSlide61.xml" ContentType="application/vnd.openxmlformats-officedocument.presentationml.notesSlide+xml"/>
  <Override PartName="/ppt/tags/tag35.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36.xml" ContentType="application/vnd.openxmlformats-officedocument.presentationml.tags+xml"/>
  <Override PartName="/ppt/notesSlides/notesSlide64.xml" ContentType="application/vnd.openxmlformats-officedocument.presentationml.notesSlide+xml"/>
  <Override PartName="/ppt/tags/tag37.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38.xml" ContentType="application/vnd.openxmlformats-officedocument.presentationml.tags+xml"/>
  <Override PartName="/ppt/notesSlides/notesSlide67.xml" ContentType="application/vnd.openxmlformats-officedocument.presentationml.notesSlide+xml"/>
  <Override PartName="/ppt/tags/tag39.xml" ContentType="application/vnd.openxmlformats-officedocument.presentationml.tags+xml"/>
  <Override PartName="/ppt/notesSlides/notesSlide68.xml" ContentType="application/vnd.openxmlformats-officedocument.presentationml.notesSlide+xml"/>
  <Override PartName="/ppt/tags/tag40.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 id="2147483779" r:id="rId5"/>
  </p:sldMasterIdLst>
  <p:notesMasterIdLst>
    <p:notesMasterId r:id="rId76"/>
  </p:notesMasterIdLst>
  <p:sldIdLst>
    <p:sldId id="1741" r:id="rId6"/>
    <p:sldId id="1857" r:id="rId7"/>
    <p:sldId id="1858" r:id="rId8"/>
    <p:sldId id="1859" r:id="rId9"/>
    <p:sldId id="1024" r:id="rId10"/>
    <p:sldId id="1744" r:id="rId11"/>
    <p:sldId id="1743" r:id="rId12"/>
    <p:sldId id="1745" r:id="rId13"/>
    <p:sldId id="1746" r:id="rId14"/>
    <p:sldId id="1861" r:id="rId15"/>
    <p:sldId id="1862" r:id="rId16"/>
    <p:sldId id="1860" r:id="rId17"/>
    <p:sldId id="1747" r:id="rId18"/>
    <p:sldId id="1863" r:id="rId19"/>
    <p:sldId id="1748" r:id="rId20"/>
    <p:sldId id="1749" r:id="rId21"/>
    <p:sldId id="1750" r:id="rId22"/>
    <p:sldId id="1751" r:id="rId23"/>
    <p:sldId id="1752" r:id="rId24"/>
    <p:sldId id="844" r:id="rId25"/>
    <p:sldId id="1753" r:id="rId26"/>
    <p:sldId id="1754" r:id="rId27"/>
    <p:sldId id="1755" r:id="rId28"/>
    <p:sldId id="1756" r:id="rId29"/>
    <p:sldId id="979" r:id="rId30"/>
    <p:sldId id="1757" r:id="rId31"/>
    <p:sldId id="1758" r:id="rId32"/>
    <p:sldId id="1759" r:id="rId33"/>
    <p:sldId id="1760" r:id="rId34"/>
    <p:sldId id="1761" r:id="rId35"/>
    <p:sldId id="1762" r:id="rId36"/>
    <p:sldId id="1044" r:id="rId37"/>
    <p:sldId id="1763" r:id="rId38"/>
    <p:sldId id="1764" r:id="rId39"/>
    <p:sldId id="1045" r:id="rId40"/>
    <p:sldId id="1765" r:id="rId41"/>
    <p:sldId id="1766" r:id="rId42"/>
    <p:sldId id="1767" r:id="rId43"/>
    <p:sldId id="838" r:id="rId44"/>
    <p:sldId id="1867" r:id="rId45"/>
    <p:sldId id="1769" r:id="rId46"/>
    <p:sldId id="1065" r:id="rId47"/>
    <p:sldId id="1039" r:id="rId48"/>
    <p:sldId id="1770" r:id="rId49"/>
    <p:sldId id="1866" r:id="rId50"/>
    <p:sldId id="1878" r:id="rId51"/>
    <p:sldId id="1879" r:id="rId52"/>
    <p:sldId id="1868" r:id="rId53"/>
    <p:sldId id="1872" r:id="rId54"/>
    <p:sldId id="1873" r:id="rId55"/>
    <p:sldId id="1874" r:id="rId56"/>
    <p:sldId id="1875" r:id="rId57"/>
    <p:sldId id="1877" r:id="rId58"/>
    <p:sldId id="1771" r:id="rId59"/>
    <p:sldId id="841" r:id="rId60"/>
    <p:sldId id="1772" r:id="rId61"/>
    <p:sldId id="1773" r:id="rId62"/>
    <p:sldId id="1864" r:id="rId63"/>
    <p:sldId id="1774" r:id="rId64"/>
    <p:sldId id="1775" r:id="rId65"/>
    <p:sldId id="1049" r:id="rId66"/>
    <p:sldId id="1776" r:id="rId67"/>
    <p:sldId id="1777" r:id="rId68"/>
    <p:sldId id="1779" r:id="rId69"/>
    <p:sldId id="1780" r:id="rId70"/>
    <p:sldId id="1778" r:id="rId71"/>
    <p:sldId id="1781" r:id="rId72"/>
    <p:sldId id="1054" r:id="rId73"/>
    <p:sldId id="1060" r:id="rId74"/>
    <p:sldId id="1856" r:id="rId75"/>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CE433C91-6E51-4165-B182-C4FD0E99DA8D}">
          <p14:sldIdLst>
            <p14:sldId id="1741"/>
            <p14:sldId id="1857"/>
            <p14:sldId id="1858"/>
            <p14:sldId id="1859"/>
            <p14:sldId id="1024"/>
            <p14:sldId id="1744"/>
            <p14:sldId id="1743"/>
            <p14:sldId id="1745"/>
            <p14:sldId id="1746"/>
            <p14:sldId id="1861"/>
            <p14:sldId id="1862"/>
            <p14:sldId id="1860"/>
            <p14:sldId id="1747"/>
            <p14:sldId id="1863"/>
            <p14:sldId id="1748"/>
            <p14:sldId id="1749"/>
            <p14:sldId id="1750"/>
          </p14:sldIdLst>
        </p14:section>
        <p14:section name="Untitled Section" id="{8534BE80-47B0-436A-A9EB-FA2BE84576B6}">
          <p14:sldIdLst>
            <p14:sldId id="1751"/>
            <p14:sldId id="1752"/>
            <p14:sldId id="844"/>
          </p14:sldIdLst>
        </p14:section>
        <p14:section name="Untitled Section" id="{48EB3D2A-FBFB-49F9-9521-9550C0A9DF20}">
          <p14:sldIdLst>
            <p14:sldId id="1753"/>
            <p14:sldId id="1754"/>
            <p14:sldId id="1755"/>
            <p14:sldId id="1756"/>
            <p14:sldId id="979"/>
            <p14:sldId id="1757"/>
            <p14:sldId id="1758"/>
            <p14:sldId id="1759"/>
            <p14:sldId id="1760"/>
            <p14:sldId id="1761"/>
            <p14:sldId id="1762"/>
            <p14:sldId id="1044"/>
            <p14:sldId id="1763"/>
            <p14:sldId id="1764"/>
            <p14:sldId id="1045"/>
            <p14:sldId id="1765"/>
            <p14:sldId id="1766"/>
            <p14:sldId id="1767"/>
            <p14:sldId id="838"/>
            <p14:sldId id="1867"/>
            <p14:sldId id="1769"/>
            <p14:sldId id="1065"/>
            <p14:sldId id="1039"/>
            <p14:sldId id="1770"/>
            <p14:sldId id="1866"/>
            <p14:sldId id="1878"/>
            <p14:sldId id="1879"/>
            <p14:sldId id="1868"/>
            <p14:sldId id="1872"/>
            <p14:sldId id="1873"/>
            <p14:sldId id="1874"/>
            <p14:sldId id="1875"/>
            <p14:sldId id="1877"/>
            <p14:sldId id="1771"/>
            <p14:sldId id="841"/>
            <p14:sldId id="1772"/>
            <p14:sldId id="1773"/>
            <p14:sldId id="1864"/>
            <p14:sldId id="1774"/>
            <p14:sldId id="1775"/>
            <p14:sldId id="1049"/>
            <p14:sldId id="1776"/>
            <p14:sldId id="1777"/>
            <p14:sldId id="1779"/>
            <p14:sldId id="1780"/>
            <p14:sldId id="1778"/>
            <p14:sldId id="1781"/>
            <p14:sldId id="1054"/>
            <p14:sldId id="1060"/>
            <p14:sldId id="18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CEEB84-EDE2-4FD1-95F1-6FE63C8DD992}" v="52" dt="2025-04-04T12:31:57.56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863" autoAdjust="0"/>
  </p:normalViewPr>
  <p:slideViewPr>
    <p:cSldViewPr snapToGrid="0">
      <p:cViewPr varScale="1">
        <p:scale>
          <a:sx n="33" d="100"/>
          <a:sy n="33" d="100"/>
        </p:scale>
        <p:origin x="8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8DCEEB84-EDE2-4FD1-95F1-6FE63C8DD992}"/>
    <pc:docChg chg="undo custSel addSld delSld modSld sldOrd modMainMaster modSection modShowInfo">
      <pc:chgData name="Vickers, Libby" userId="e250baef-1418-4325-b620-0f9540a0387b" providerId="ADAL" clId="{8DCEEB84-EDE2-4FD1-95F1-6FE63C8DD992}" dt="2025-04-03T20:10:51.637" v="3271" actId="1037"/>
      <pc:docMkLst>
        <pc:docMk/>
      </pc:docMkLst>
      <pc:sldChg chg="modTransition">
        <pc:chgData name="Vickers, Libby" userId="e250baef-1418-4325-b620-0f9540a0387b" providerId="ADAL" clId="{8DCEEB84-EDE2-4FD1-95F1-6FE63C8DD992}" dt="2025-04-03T20:05:41.576" v="3234"/>
        <pc:sldMkLst>
          <pc:docMk/>
          <pc:sldMk cId="1751402173" sldId="838"/>
        </pc:sldMkLst>
      </pc:sldChg>
      <pc:sldChg chg="modSp mod ord modTransition">
        <pc:chgData name="Vickers, Libby" userId="e250baef-1418-4325-b620-0f9540a0387b" providerId="ADAL" clId="{8DCEEB84-EDE2-4FD1-95F1-6FE63C8DD992}" dt="2025-04-03T20:05:41.576" v="3234"/>
        <pc:sldMkLst>
          <pc:docMk/>
          <pc:sldMk cId="3345049299" sldId="841"/>
        </pc:sldMkLst>
        <pc:grpChg chg="mod">
          <ac:chgData name="Vickers, Libby" userId="e250baef-1418-4325-b620-0f9540a0387b" providerId="ADAL" clId="{8DCEEB84-EDE2-4FD1-95F1-6FE63C8DD992}" dt="2025-04-02T18:20:40.008" v="910" actId="1038"/>
          <ac:grpSpMkLst>
            <pc:docMk/>
            <pc:sldMk cId="3345049299" sldId="841"/>
            <ac:grpSpMk id="11" creationId="{0853B631-A741-7136-4A57-63B6CFB6E6E0}"/>
          </ac:grpSpMkLst>
        </pc:grpChg>
        <pc:grpChg chg="mod">
          <ac:chgData name="Vickers, Libby" userId="e250baef-1418-4325-b620-0f9540a0387b" providerId="ADAL" clId="{8DCEEB84-EDE2-4FD1-95F1-6FE63C8DD992}" dt="2025-04-02T18:20:40.008" v="910" actId="1038"/>
          <ac:grpSpMkLst>
            <pc:docMk/>
            <pc:sldMk cId="3345049299" sldId="841"/>
            <ac:grpSpMk id="16" creationId="{185B6FF4-8898-39C4-7C3F-F1B5BF01AA25}"/>
          </ac:grpSpMkLst>
        </pc:grpChg>
      </pc:sldChg>
      <pc:sldChg chg="modSp mod modTransition">
        <pc:chgData name="Vickers, Libby" userId="e250baef-1418-4325-b620-0f9540a0387b" providerId="ADAL" clId="{8DCEEB84-EDE2-4FD1-95F1-6FE63C8DD992}" dt="2025-04-03T20:05:41.576" v="3234"/>
        <pc:sldMkLst>
          <pc:docMk/>
          <pc:sldMk cId="2929957330" sldId="844"/>
        </pc:sldMkLst>
        <pc:grpChg chg="mod">
          <ac:chgData name="Vickers, Libby" userId="e250baef-1418-4325-b620-0f9540a0387b" providerId="ADAL" clId="{8DCEEB84-EDE2-4FD1-95F1-6FE63C8DD992}" dt="2025-04-02T18:13:57.813" v="697" actId="1035"/>
          <ac:grpSpMkLst>
            <pc:docMk/>
            <pc:sldMk cId="2929957330" sldId="844"/>
            <ac:grpSpMk id="11" creationId="{0C4CCEB4-4A78-6A8F-0769-869B9DD01471}"/>
          </ac:grpSpMkLst>
        </pc:grpChg>
        <pc:picChg chg="mod">
          <ac:chgData name="Vickers, Libby" userId="e250baef-1418-4325-b620-0f9540a0387b" providerId="ADAL" clId="{8DCEEB84-EDE2-4FD1-95F1-6FE63C8DD992}" dt="2025-04-02T18:13:48.143" v="651" actId="1035"/>
          <ac:picMkLst>
            <pc:docMk/>
            <pc:sldMk cId="2929957330" sldId="844"/>
            <ac:picMk id="9" creationId="{DFD55B99-2064-AB98-8198-290AF23A4773}"/>
          </ac:picMkLst>
        </pc:picChg>
        <pc:picChg chg="mod">
          <ac:chgData name="Vickers, Libby" userId="e250baef-1418-4325-b620-0f9540a0387b" providerId="ADAL" clId="{8DCEEB84-EDE2-4FD1-95F1-6FE63C8DD992}" dt="2025-04-02T18:12:18.622" v="645" actId="1076"/>
          <ac:picMkLst>
            <pc:docMk/>
            <pc:sldMk cId="2929957330" sldId="844"/>
            <ac:picMk id="16" creationId="{564E7ED4-A0FA-4D91-28F0-5B03BF5103EE}"/>
          </ac:picMkLst>
        </pc:picChg>
      </pc:sldChg>
      <pc:sldChg chg="modTransition">
        <pc:chgData name="Vickers, Libby" userId="e250baef-1418-4325-b620-0f9540a0387b" providerId="ADAL" clId="{8DCEEB84-EDE2-4FD1-95F1-6FE63C8DD992}" dt="2025-04-03T20:05:41.576" v="3234"/>
        <pc:sldMkLst>
          <pc:docMk/>
          <pc:sldMk cId="1343600176" sldId="979"/>
        </pc:sldMkLst>
      </pc:sldChg>
      <pc:sldChg chg="modTransition">
        <pc:chgData name="Vickers, Libby" userId="e250baef-1418-4325-b620-0f9540a0387b" providerId="ADAL" clId="{8DCEEB84-EDE2-4FD1-95F1-6FE63C8DD992}" dt="2025-04-03T20:05:41.576" v="3234"/>
        <pc:sldMkLst>
          <pc:docMk/>
          <pc:sldMk cId="1524930780" sldId="1024"/>
        </pc:sldMkLst>
      </pc:sldChg>
      <pc:sldChg chg="ord modTransition">
        <pc:chgData name="Vickers, Libby" userId="e250baef-1418-4325-b620-0f9540a0387b" providerId="ADAL" clId="{8DCEEB84-EDE2-4FD1-95F1-6FE63C8DD992}" dt="2025-04-03T20:05:41.576" v="3234"/>
        <pc:sldMkLst>
          <pc:docMk/>
          <pc:sldMk cId="1124563055" sldId="1039"/>
        </pc:sldMkLst>
      </pc:sldChg>
      <pc:sldChg chg="modSp mod modTransition">
        <pc:chgData name="Vickers, Libby" userId="e250baef-1418-4325-b620-0f9540a0387b" providerId="ADAL" clId="{8DCEEB84-EDE2-4FD1-95F1-6FE63C8DD992}" dt="2025-04-03T20:05:41.576" v="3234"/>
        <pc:sldMkLst>
          <pc:docMk/>
          <pc:sldMk cId="4265535487" sldId="1044"/>
        </pc:sldMkLst>
        <pc:picChg chg="mod">
          <ac:chgData name="Vickers, Libby" userId="e250baef-1418-4325-b620-0f9540a0387b" providerId="ADAL" clId="{8DCEEB84-EDE2-4FD1-95F1-6FE63C8DD992}" dt="2025-04-02T18:16:37.517" v="783" actId="1035"/>
          <ac:picMkLst>
            <pc:docMk/>
            <pc:sldMk cId="4265535487" sldId="1044"/>
            <ac:picMk id="4" creationId="{070C38E3-5042-BAB6-F3A7-F9CB9B351CD2}"/>
          </ac:picMkLst>
        </pc:picChg>
      </pc:sldChg>
      <pc:sldChg chg="modSp mod modTransition">
        <pc:chgData name="Vickers, Libby" userId="e250baef-1418-4325-b620-0f9540a0387b" providerId="ADAL" clId="{8DCEEB84-EDE2-4FD1-95F1-6FE63C8DD992}" dt="2025-04-03T20:05:41.576" v="3234"/>
        <pc:sldMkLst>
          <pc:docMk/>
          <pc:sldMk cId="3760844084" sldId="1045"/>
        </pc:sldMkLst>
        <pc:spChg chg="mod">
          <ac:chgData name="Vickers, Libby" userId="e250baef-1418-4325-b620-0f9540a0387b" providerId="ADAL" clId="{8DCEEB84-EDE2-4FD1-95F1-6FE63C8DD992}" dt="2025-04-02T18:17:10.116" v="834" actId="1035"/>
          <ac:spMkLst>
            <pc:docMk/>
            <pc:sldMk cId="3760844084" sldId="1045"/>
            <ac:spMk id="4" creationId="{2224DEFE-F274-6BE8-7973-093736255A75}"/>
          </ac:spMkLst>
        </pc:spChg>
        <pc:picChg chg="mod">
          <ac:chgData name="Vickers, Libby" userId="e250baef-1418-4325-b620-0f9540a0387b" providerId="ADAL" clId="{8DCEEB84-EDE2-4FD1-95F1-6FE63C8DD992}" dt="2025-04-02T18:16:59.431" v="809" actId="1038"/>
          <ac:picMkLst>
            <pc:docMk/>
            <pc:sldMk cId="3760844084" sldId="1045"/>
            <ac:picMk id="5" creationId="{187AAF37-CD13-282F-7C75-43D9D4CF8595}"/>
          </ac:picMkLst>
        </pc:picChg>
      </pc:sldChg>
      <pc:sldChg chg="modTransition">
        <pc:chgData name="Vickers, Libby" userId="e250baef-1418-4325-b620-0f9540a0387b" providerId="ADAL" clId="{8DCEEB84-EDE2-4FD1-95F1-6FE63C8DD992}" dt="2025-04-03T20:05:41.576" v="3234"/>
        <pc:sldMkLst>
          <pc:docMk/>
          <pc:sldMk cId="3375534248" sldId="1049"/>
        </pc:sldMkLst>
      </pc:sldChg>
      <pc:sldChg chg="addSp delSp modSp mod modTransition">
        <pc:chgData name="Vickers, Libby" userId="e250baef-1418-4325-b620-0f9540a0387b" providerId="ADAL" clId="{8DCEEB84-EDE2-4FD1-95F1-6FE63C8DD992}" dt="2025-04-03T20:05:41.576" v="3234"/>
        <pc:sldMkLst>
          <pc:docMk/>
          <pc:sldMk cId="4002417936" sldId="1054"/>
        </pc:sldMkLst>
        <pc:spChg chg="mod">
          <ac:chgData name="Vickers, Libby" userId="e250baef-1418-4325-b620-0f9540a0387b" providerId="ADAL" clId="{8DCEEB84-EDE2-4FD1-95F1-6FE63C8DD992}" dt="2025-04-03T12:19:37.743" v="959"/>
          <ac:spMkLst>
            <pc:docMk/>
            <pc:sldMk cId="4002417936" sldId="1054"/>
            <ac:spMk id="7" creationId="{D04C4B69-54C0-3BA1-C97F-28F1F160D094}"/>
          </ac:spMkLst>
        </pc:spChg>
        <pc:spChg chg="mod">
          <ac:chgData name="Vickers, Libby" userId="e250baef-1418-4325-b620-0f9540a0387b" providerId="ADAL" clId="{8DCEEB84-EDE2-4FD1-95F1-6FE63C8DD992}" dt="2025-04-03T12:19:37.743" v="959"/>
          <ac:spMkLst>
            <pc:docMk/>
            <pc:sldMk cId="4002417936" sldId="1054"/>
            <ac:spMk id="8" creationId="{5D5819E5-3FB8-A2D6-AC55-46EC36CE4061}"/>
          </ac:spMkLst>
        </pc:spChg>
        <pc:spChg chg="mod">
          <ac:chgData name="Vickers, Libby" userId="e250baef-1418-4325-b620-0f9540a0387b" providerId="ADAL" clId="{8DCEEB84-EDE2-4FD1-95F1-6FE63C8DD992}" dt="2025-04-03T12:19:37.743" v="959"/>
          <ac:spMkLst>
            <pc:docMk/>
            <pc:sldMk cId="4002417936" sldId="1054"/>
            <ac:spMk id="9" creationId="{DE197E98-5E1D-4C70-BC5F-2DF9200E8F82}"/>
          </ac:spMkLst>
        </pc:spChg>
        <pc:spChg chg="mod">
          <ac:chgData name="Vickers, Libby" userId="e250baef-1418-4325-b620-0f9540a0387b" providerId="ADAL" clId="{8DCEEB84-EDE2-4FD1-95F1-6FE63C8DD992}" dt="2025-04-03T12:19:37.743" v="959"/>
          <ac:spMkLst>
            <pc:docMk/>
            <pc:sldMk cId="4002417936" sldId="1054"/>
            <ac:spMk id="11" creationId="{E11ED891-C509-6BD0-DEB2-02F0A2A884D4}"/>
          </ac:spMkLst>
        </pc:spChg>
        <pc:spChg chg="mod">
          <ac:chgData name="Vickers, Libby" userId="e250baef-1418-4325-b620-0f9540a0387b" providerId="ADAL" clId="{8DCEEB84-EDE2-4FD1-95F1-6FE63C8DD992}" dt="2025-04-03T12:19:37.743" v="959"/>
          <ac:spMkLst>
            <pc:docMk/>
            <pc:sldMk cId="4002417936" sldId="1054"/>
            <ac:spMk id="12" creationId="{FCF6B4E1-1561-827E-19AD-1AC593B2101F}"/>
          </ac:spMkLst>
        </pc:spChg>
        <pc:grpChg chg="del">
          <ac:chgData name="Vickers, Libby" userId="e250baef-1418-4325-b620-0f9540a0387b" providerId="ADAL" clId="{8DCEEB84-EDE2-4FD1-95F1-6FE63C8DD992}" dt="2025-04-03T12:19:42.507" v="960" actId="478"/>
          <ac:grpSpMkLst>
            <pc:docMk/>
            <pc:sldMk cId="4002417936" sldId="1054"/>
            <ac:grpSpMk id="2" creationId="{48C1C1AA-BFD8-22E1-F581-D38B73966F8D}"/>
          </ac:grpSpMkLst>
        </pc:grpChg>
        <pc:grpChg chg="mod ord">
          <ac:chgData name="Vickers, Libby" userId="e250baef-1418-4325-b620-0f9540a0387b" providerId="ADAL" clId="{8DCEEB84-EDE2-4FD1-95F1-6FE63C8DD992}" dt="2025-04-03T12:20:05.786" v="963" actId="1076"/>
          <ac:grpSpMkLst>
            <pc:docMk/>
            <pc:sldMk cId="4002417936" sldId="1054"/>
            <ac:grpSpMk id="3" creationId="{49B13252-9F84-9208-0B2B-D3B41F1985E3}"/>
          </ac:grpSpMkLst>
        </pc:grpChg>
        <pc:picChg chg="mod">
          <ac:chgData name="Vickers, Libby" userId="e250baef-1418-4325-b620-0f9540a0387b" providerId="ADAL" clId="{8DCEEB84-EDE2-4FD1-95F1-6FE63C8DD992}" dt="2025-04-03T12:19:37.743" v="959"/>
          <ac:picMkLst>
            <pc:docMk/>
            <pc:sldMk cId="4002417936" sldId="1054"/>
            <ac:picMk id="6" creationId="{19A5FFF4-2D95-71AF-22EA-AF57E9BFA319}"/>
          </ac:picMkLst>
        </pc:picChg>
        <pc:picChg chg="mod">
          <ac:chgData name="Vickers, Libby" userId="e250baef-1418-4325-b620-0f9540a0387b" providerId="ADAL" clId="{8DCEEB84-EDE2-4FD1-95F1-6FE63C8DD992}" dt="2025-04-03T12:19:37.743" v="959"/>
          <ac:picMkLst>
            <pc:docMk/>
            <pc:sldMk cId="4002417936" sldId="1054"/>
            <ac:picMk id="10" creationId="{E6A35A64-07AD-DF12-F30B-088D67651E41}"/>
          </ac:picMkLst>
        </pc:picChg>
        <pc:picChg chg="mod">
          <ac:chgData name="Vickers, Libby" userId="e250baef-1418-4325-b620-0f9540a0387b" providerId="ADAL" clId="{8DCEEB84-EDE2-4FD1-95F1-6FE63C8DD992}" dt="2025-04-03T12:19:37.743" v="959"/>
          <ac:picMkLst>
            <pc:docMk/>
            <pc:sldMk cId="4002417936" sldId="1054"/>
            <ac:picMk id="18" creationId="{5097940E-F587-5E13-8B0E-25E5CF130AE2}"/>
          </ac:picMkLst>
        </pc:picChg>
        <pc:picChg chg="mod">
          <ac:chgData name="Vickers, Libby" userId="e250baef-1418-4325-b620-0f9540a0387b" providerId="ADAL" clId="{8DCEEB84-EDE2-4FD1-95F1-6FE63C8DD992}" dt="2025-04-03T12:19:37.743" v="959"/>
          <ac:picMkLst>
            <pc:docMk/>
            <pc:sldMk cId="4002417936" sldId="1054"/>
            <ac:picMk id="19" creationId="{35346076-BFF2-FD7E-BFBB-EE8513300CAE}"/>
          </ac:picMkLst>
        </pc:picChg>
        <pc:picChg chg="mod">
          <ac:chgData name="Vickers, Libby" userId="e250baef-1418-4325-b620-0f9540a0387b" providerId="ADAL" clId="{8DCEEB84-EDE2-4FD1-95F1-6FE63C8DD992}" dt="2025-04-03T12:19:37.743" v="959"/>
          <ac:picMkLst>
            <pc:docMk/>
            <pc:sldMk cId="4002417936" sldId="1054"/>
            <ac:picMk id="20" creationId="{A584C56F-A3E6-CA30-F516-BFE851AC482B}"/>
          </ac:picMkLst>
        </pc:picChg>
      </pc:sldChg>
      <pc:sldChg chg="modTransition">
        <pc:chgData name="Vickers, Libby" userId="e250baef-1418-4325-b620-0f9540a0387b" providerId="ADAL" clId="{8DCEEB84-EDE2-4FD1-95F1-6FE63C8DD992}" dt="2025-04-03T20:05:41.576" v="3234"/>
        <pc:sldMkLst>
          <pc:docMk/>
          <pc:sldMk cId="3202416501" sldId="1060"/>
        </pc:sldMkLst>
      </pc:sldChg>
      <pc:sldChg chg="modSp mod ord modTransition">
        <pc:chgData name="Vickers, Libby" userId="e250baef-1418-4325-b620-0f9540a0387b" providerId="ADAL" clId="{8DCEEB84-EDE2-4FD1-95F1-6FE63C8DD992}" dt="2025-04-03T20:05:41.576" v="3234"/>
        <pc:sldMkLst>
          <pc:docMk/>
          <pc:sldMk cId="2935760374" sldId="1065"/>
        </pc:sldMkLst>
        <pc:grpChg chg="mod">
          <ac:chgData name="Vickers, Libby" userId="e250baef-1418-4325-b620-0f9540a0387b" providerId="ADAL" clId="{8DCEEB84-EDE2-4FD1-95F1-6FE63C8DD992}" dt="2025-04-02T18:19:40.327" v="874" actId="1035"/>
          <ac:grpSpMkLst>
            <pc:docMk/>
            <pc:sldMk cId="2935760374" sldId="1065"/>
            <ac:grpSpMk id="16" creationId="{527E3193-2DEE-4E66-5AD0-8BF137C200C2}"/>
          </ac:grpSpMkLst>
        </pc:grpChg>
        <pc:picChg chg="mod">
          <ac:chgData name="Vickers, Libby" userId="e250baef-1418-4325-b620-0f9540a0387b" providerId="ADAL" clId="{8DCEEB84-EDE2-4FD1-95F1-6FE63C8DD992}" dt="2025-04-02T18:19:40.327" v="874" actId="1035"/>
          <ac:picMkLst>
            <pc:docMk/>
            <pc:sldMk cId="2935760374" sldId="1065"/>
            <ac:picMk id="6" creationId="{DD342475-64E6-BDBD-6F58-E5AEEF126E40}"/>
          </ac:picMkLst>
        </pc:picChg>
        <pc:picChg chg="mod">
          <ac:chgData name="Vickers, Libby" userId="e250baef-1418-4325-b620-0f9540a0387b" providerId="ADAL" clId="{8DCEEB84-EDE2-4FD1-95F1-6FE63C8DD992}" dt="2025-04-02T18:19:40.327" v="874" actId="1035"/>
          <ac:picMkLst>
            <pc:docMk/>
            <pc:sldMk cId="2935760374" sldId="1065"/>
            <ac:picMk id="8" creationId="{0AB4DDF9-6938-D92B-20EF-B199E578E4BB}"/>
          </ac:picMkLst>
        </pc:picChg>
      </pc:sldChg>
      <pc:sldChg chg="modTransition">
        <pc:chgData name="Vickers, Libby" userId="e250baef-1418-4325-b620-0f9540a0387b" providerId="ADAL" clId="{8DCEEB84-EDE2-4FD1-95F1-6FE63C8DD992}" dt="2025-04-03T20:05:41.576" v="3234"/>
        <pc:sldMkLst>
          <pc:docMk/>
          <pc:sldMk cId="793978010" sldId="1741"/>
        </pc:sldMkLst>
      </pc:sldChg>
      <pc:sldChg chg="modTransition">
        <pc:chgData name="Vickers, Libby" userId="e250baef-1418-4325-b620-0f9540a0387b" providerId="ADAL" clId="{8DCEEB84-EDE2-4FD1-95F1-6FE63C8DD992}" dt="2025-04-03T20:05:41.576" v="3234"/>
        <pc:sldMkLst>
          <pc:docMk/>
          <pc:sldMk cId="2970339381" sldId="1743"/>
        </pc:sldMkLst>
      </pc:sldChg>
      <pc:sldChg chg="modTransition">
        <pc:chgData name="Vickers, Libby" userId="e250baef-1418-4325-b620-0f9540a0387b" providerId="ADAL" clId="{8DCEEB84-EDE2-4FD1-95F1-6FE63C8DD992}" dt="2025-04-03T20:05:41.576" v="3234"/>
        <pc:sldMkLst>
          <pc:docMk/>
          <pc:sldMk cId="406790311" sldId="1744"/>
        </pc:sldMkLst>
      </pc:sldChg>
      <pc:sldChg chg="modTransition">
        <pc:chgData name="Vickers, Libby" userId="e250baef-1418-4325-b620-0f9540a0387b" providerId="ADAL" clId="{8DCEEB84-EDE2-4FD1-95F1-6FE63C8DD992}" dt="2025-04-03T20:05:41.576" v="3234"/>
        <pc:sldMkLst>
          <pc:docMk/>
          <pc:sldMk cId="1745060824" sldId="1745"/>
        </pc:sldMkLst>
      </pc:sldChg>
      <pc:sldChg chg="modTransition">
        <pc:chgData name="Vickers, Libby" userId="e250baef-1418-4325-b620-0f9540a0387b" providerId="ADAL" clId="{8DCEEB84-EDE2-4FD1-95F1-6FE63C8DD992}" dt="2025-04-03T20:05:41.576" v="3234"/>
        <pc:sldMkLst>
          <pc:docMk/>
          <pc:sldMk cId="4286565027" sldId="1746"/>
        </pc:sldMkLst>
      </pc:sldChg>
      <pc:sldChg chg="modTransition">
        <pc:chgData name="Vickers, Libby" userId="e250baef-1418-4325-b620-0f9540a0387b" providerId="ADAL" clId="{8DCEEB84-EDE2-4FD1-95F1-6FE63C8DD992}" dt="2025-04-03T20:05:41.576" v="3234"/>
        <pc:sldMkLst>
          <pc:docMk/>
          <pc:sldMk cId="1316000821" sldId="1747"/>
        </pc:sldMkLst>
      </pc:sldChg>
      <pc:sldChg chg="modTransition">
        <pc:chgData name="Vickers, Libby" userId="e250baef-1418-4325-b620-0f9540a0387b" providerId="ADAL" clId="{8DCEEB84-EDE2-4FD1-95F1-6FE63C8DD992}" dt="2025-04-03T20:05:41.576" v="3234"/>
        <pc:sldMkLst>
          <pc:docMk/>
          <pc:sldMk cId="3605950826" sldId="1748"/>
        </pc:sldMkLst>
      </pc:sldChg>
      <pc:sldChg chg="addSp delSp modSp mod modTransition">
        <pc:chgData name="Vickers, Libby" userId="e250baef-1418-4325-b620-0f9540a0387b" providerId="ADAL" clId="{8DCEEB84-EDE2-4FD1-95F1-6FE63C8DD992}" dt="2025-04-03T20:05:41.576" v="3234"/>
        <pc:sldMkLst>
          <pc:docMk/>
          <pc:sldMk cId="4016202936" sldId="1749"/>
        </pc:sldMkLst>
        <pc:spChg chg="mod">
          <ac:chgData name="Vickers, Libby" userId="e250baef-1418-4325-b620-0f9540a0387b" providerId="ADAL" clId="{8DCEEB84-EDE2-4FD1-95F1-6FE63C8DD992}" dt="2025-04-02T17:28:26.939" v="35" actId="1035"/>
          <ac:spMkLst>
            <pc:docMk/>
            <pc:sldMk cId="4016202936" sldId="1749"/>
            <ac:spMk id="6" creationId="{BE188D97-719B-8802-6DC4-19FB0503B0C6}"/>
          </ac:spMkLst>
        </pc:spChg>
        <pc:picChg chg="add mod ord">
          <ac:chgData name="Vickers, Libby" userId="e250baef-1418-4325-b620-0f9540a0387b" providerId="ADAL" clId="{8DCEEB84-EDE2-4FD1-95F1-6FE63C8DD992}" dt="2025-04-02T17:28:10.229" v="7" actId="14100"/>
          <ac:picMkLst>
            <pc:docMk/>
            <pc:sldMk cId="4016202936" sldId="1749"/>
            <ac:picMk id="8" creationId="{C98D170A-19E7-5791-6DC0-A2D37FD3FC3D}"/>
          </ac:picMkLst>
        </pc:picChg>
      </pc:sldChg>
      <pc:sldChg chg="modSp modTransition">
        <pc:chgData name="Vickers, Libby" userId="e250baef-1418-4325-b620-0f9540a0387b" providerId="ADAL" clId="{8DCEEB84-EDE2-4FD1-95F1-6FE63C8DD992}" dt="2025-04-03T20:05:41.576" v="3234"/>
        <pc:sldMkLst>
          <pc:docMk/>
          <pc:sldMk cId="134378979" sldId="1750"/>
        </pc:sldMkLst>
        <pc:spChg chg="mod">
          <ac:chgData name="Vickers, Libby" userId="e250baef-1418-4325-b620-0f9540a0387b" providerId="ADAL" clId="{8DCEEB84-EDE2-4FD1-95F1-6FE63C8DD992}" dt="2025-04-02T18:11:43.433" v="644" actId="20577"/>
          <ac:spMkLst>
            <pc:docMk/>
            <pc:sldMk cId="134378979" sldId="1750"/>
            <ac:spMk id="20" creationId="{D1E16993-8CEA-48BA-47A2-8109C94B7A96}"/>
          </ac:spMkLst>
        </pc:spChg>
      </pc:sldChg>
      <pc:sldChg chg="modTransition">
        <pc:chgData name="Vickers, Libby" userId="e250baef-1418-4325-b620-0f9540a0387b" providerId="ADAL" clId="{8DCEEB84-EDE2-4FD1-95F1-6FE63C8DD992}" dt="2025-04-03T20:05:41.576" v="3234"/>
        <pc:sldMkLst>
          <pc:docMk/>
          <pc:sldMk cId="2915516549" sldId="1751"/>
        </pc:sldMkLst>
      </pc:sldChg>
      <pc:sldChg chg="modTransition">
        <pc:chgData name="Vickers, Libby" userId="e250baef-1418-4325-b620-0f9540a0387b" providerId="ADAL" clId="{8DCEEB84-EDE2-4FD1-95F1-6FE63C8DD992}" dt="2025-04-03T20:05:41.576" v="3234"/>
        <pc:sldMkLst>
          <pc:docMk/>
          <pc:sldMk cId="472810074" sldId="1752"/>
        </pc:sldMkLst>
      </pc:sldChg>
      <pc:sldChg chg="modSp mod modTransition">
        <pc:chgData name="Vickers, Libby" userId="e250baef-1418-4325-b620-0f9540a0387b" providerId="ADAL" clId="{8DCEEB84-EDE2-4FD1-95F1-6FE63C8DD992}" dt="2025-04-03T20:05:41.576" v="3234"/>
        <pc:sldMkLst>
          <pc:docMk/>
          <pc:sldMk cId="3073997565" sldId="1753"/>
        </pc:sldMkLst>
        <pc:picChg chg="mod">
          <ac:chgData name="Vickers, Libby" userId="e250baef-1418-4325-b620-0f9540a0387b" providerId="ADAL" clId="{8DCEEB84-EDE2-4FD1-95F1-6FE63C8DD992}" dt="2025-04-02T18:14:37.567" v="746" actId="1036"/>
          <ac:picMkLst>
            <pc:docMk/>
            <pc:sldMk cId="3073997565" sldId="1753"/>
            <ac:picMk id="5" creationId="{23687784-EA19-8138-2203-8E381BA904B7}"/>
          </ac:picMkLst>
        </pc:picChg>
      </pc:sldChg>
      <pc:sldChg chg="addSp modSp mod modTransition">
        <pc:chgData name="Vickers, Libby" userId="e250baef-1418-4325-b620-0f9540a0387b" providerId="ADAL" clId="{8DCEEB84-EDE2-4FD1-95F1-6FE63C8DD992}" dt="2025-04-03T20:05:41.576" v="3234"/>
        <pc:sldMkLst>
          <pc:docMk/>
          <pc:sldMk cId="1168188942" sldId="1754"/>
        </pc:sldMkLst>
        <pc:spChg chg="mod">
          <ac:chgData name="Vickers, Libby" userId="e250baef-1418-4325-b620-0f9540a0387b" providerId="ADAL" clId="{8DCEEB84-EDE2-4FD1-95F1-6FE63C8DD992}" dt="2025-04-02T18:15:08.390" v="757" actId="1036"/>
          <ac:spMkLst>
            <pc:docMk/>
            <pc:sldMk cId="1168188942" sldId="1754"/>
            <ac:spMk id="6" creationId="{A6A9191E-4192-C310-731B-CBD6C8DFB7C9}"/>
          </ac:spMkLst>
        </pc:spChg>
        <pc:picChg chg="add mod ord">
          <ac:chgData name="Vickers, Libby" userId="e250baef-1418-4325-b620-0f9540a0387b" providerId="ADAL" clId="{8DCEEB84-EDE2-4FD1-95F1-6FE63C8DD992}" dt="2025-04-02T18:14:58.378" v="752" actId="1036"/>
          <ac:picMkLst>
            <pc:docMk/>
            <pc:sldMk cId="1168188942" sldId="1754"/>
            <ac:picMk id="7" creationId="{0A38A0D7-3A74-1103-1421-1E8847E1C3D4}"/>
          </ac:picMkLst>
        </pc:picChg>
      </pc:sldChg>
      <pc:sldChg chg="modTransition">
        <pc:chgData name="Vickers, Libby" userId="e250baef-1418-4325-b620-0f9540a0387b" providerId="ADAL" clId="{8DCEEB84-EDE2-4FD1-95F1-6FE63C8DD992}" dt="2025-04-03T20:05:41.576" v="3234"/>
        <pc:sldMkLst>
          <pc:docMk/>
          <pc:sldMk cId="3502927216" sldId="1755"/>
        </pc:sldMkLst>
      </pc:sldChg>
      <pc:sldChg chg="modTransition modNotesTx">
        <pc:chgData name="Vickers, Libby" userId="e250baef-1418-4325-b620-0f9540a0387b" providerId="ADAL" clId="{8DCEEB84-EDE2-4FD1-95F1-6FE63C8DD992}" dt="2025-04-03T20:05:41.576" v="3234"/>
        <pc:sldMkLst>
          <pc:docMk/>
          <pc:sldMk cId="405043615" sldId="1756"/>
        </pc:sldMkLst>
      </pc:sldChg>
      <pc:sldChg chg="addSp modSp mod modTransition">
        <pc:chgData name="Vickers, Libby" userId="e250baef-1418-4325-b620-0f9540a0387b" providerId="ADAL" clId="{8DCEEB84-EDE2-4FD1-95F1-6FE63C8DD992}" dt="2025-04-03T20:05:41.576" v="3234"/>
        <pc:sldMkLst>
          <pc:docMk/>
          <pc:sldMk cId="471938181" sldId="1757"/>
        </pc:sldMkLst>
        <pc:spChg chg="mod">
          <ac:chgData name="Vickers, Libby" userId="e250baef-1418-4325-b620-0f9540a0387b" providerId="ADAL" clId="{8DCEEB84-EDE2-4FD1-95F1-6FE63C8DD992}" dt="2025-04-02T17:30:11.506" v="123" actId="1035"/>
          <ac:spMkLst>
            <pc:docMk/>
            <pc:sldMk cId="471938181" sldId="1757"/>
            <ac:spMk id="6" creationId="{2B1D94E2-6ADC-F016-B1F5-C4B29984F49B}"/>
          </ac:spMkLst>
        </pc:spChg>
        <pc:picChg chg="add mod ord">
          <ac:chgData name="Vickers, Libby" userId="e250baef-1418-4325-b620-0f9540a0387b" providerId="ADAL" clId="{8DCEEB84-EDE2-4FD1-95F1-6FE63C8DD992}" dt="2025-04-02T17:29:56.276" v="93" actId="14100"/>
          <ac:picMkLst>
            <pc:docMk/>
            <pc:sldMk cId="471938181" sldId="1757"/>
            <ac:picMk id="7" creationId="{217F0359-0D5B-2148-DFAF-931FE9F23F56}"/>
          </ac:picMkLst>
        </pc:picChg>
      </pc:sldChg>
      <pc:sldChg chg="modTransition">
        <pc:chgData name="Vickers, Libby" userId="e250baef-1418-4325-b620-0f9540a0387b" providerId="ADAL" clId="{8DCEEB84-EDE2-4FD1-95F1-6FE63C8DD992}" dt="2025-04-03T20:05:41.576" v="3234"/>
        <pc:sldMkLst>
          <pc:docMk/>
          <pc:sldMk cId="1127249631" sldId="1758"/>
        </pc:sldMkLst>
      </pc:sldChg>
      <pc:sldChg chg="modTransition">
        <pc:chgData name="Vickers, Libby" userId="e250baef-1418-4325-b620-0f9540a0387b" providerId="ADAL" clId="{8DCEEB84-EDE2-4FD1-95F1-6FE63C8DD992}" dt="2025-04-03T20:05:41.576" v="3234"/>
        <pc:sldMkLst>
          <pc:docMk/>
          <pc:sldMk cId="1081628019" sldId="1759"/>
        </pc:sldMkLst>
      </pc:sldChg>
      <pc:sldChg chg="modSp mod modTransition">
        <pc:chgData name="Vickers, Libby" userId="e250baef-1418-4325-b620-0f9540a0387b" providerId="ADAL" clId="{8DCEEB84-EDE2-4FD1-95F1-6FE63C8DD992}" dt="2025-04-03T20:05:41.576" v="3234"/>
        <pc:sldMkLst>
          <pc:docMk/>
          <pc:sldMk cId="89799928" sldId="1760"/>
        </pc:sldMkLst>
        <pc:grpChg chg="mod">
          <ac:chgData name="Vickers, Libby" userId="e250baef-1418-4325-b620-0f9540a0387b" providerId="ADAL" clId="{8DCEEB84-EDE2-4FD1-95F1-6FE63C8DD992}" dt="2025-04-02T18:16:00.734" v="761" actId="14100"/>
          <ac:grpSpMkLst>
            <pc:docMk/>
            <pc:sldMk cId="89799928" sldId="1760"/>
            <ac:grpSpMk id="9" creationId="{31EF77C0-4EF6-5A20-D43D-06E8B7963320}"/>
          </ac:grpSpMkLst>
        </pc:grpChg>
      </pc:sldChg>
      <pc:sldChg chg="addSp modSp mod modTransition">
        <pc:chgData name="Vickers, Libby" userId="e250baef-1418-4325-b620-0f9540a0387b" providerId="ADAL" clId="{8DCEEB84-EDE2-4FD1-95F1-6FE63C8DD992}" dt="2025-04-03T20:05:41.576" v="3234"/>
        <pc:sldMkLst>
          <pc:docMk/>
          <pc:sldMk cId="3642416313" sldId="1761"/>
        </pc:sldMkLst>
        <pc:spChg chg="mod">
          <ac:chgData name="Vickers, Libby" userId="e250baef-1418-4325-b620-0f9540a0387b" providerId="ADAL" clId="{8DCEEB84-EDE2-4FD1-95F1-6FE63C8DD992}" dt="2025-04-02T17:30:55.621" v="176" actId="1035"/>
          <ac:spMkLst>
            <pc:docMk/>
            <pc:sldMk cId="3642416313" sldId="1761"/>
            <ac:spMk id="6" creationId="{E9400DC6-4AF6-253D-00F0-D964E3F1D319}"/>
          </ac:spMkLst>
        </pc:spChg>
        <pc:picChg chg="add mod ord">
          <ac:chgData name="Vickers, Libby" userId="e250baef-1418-4325-b620-0f9540a0387b" providerId="ADAL" clId="{8DCEEB84-EDE2-4FD1-95F1-6FE63C8DD992}" dt="2025-04-02T17:30:44.616" v="140" actId="171"/>
          <ac:picMkLst>
            <pc:docMk/>
            <pc:sldMk cId="3642416313" sldId="1761"/>
            <ac:picMk id="7" creationId="{6256545A-E42C-E1FF-CFE2-AF699D16764A}"/>
          </ac:picMkLst>
        </pc:picChg>
      </pc:sldChg>
      <pc:sldChg chg="addSp modSp mod modTransition">
        <pc:chgData name="Vickers, Libby" userId="e250baef-1418-4325-b620-0f9540a0387b" providerId="ADAL" clId="{8DCEEB84-EDE2-4FD1-95F1-6FE63C8DD992}" dt="2025-04-03T20:10:51.637" v="3271" actId="1037"/>
        <pc:sldMkLst>
          <pc:docMk/>
          <pc:sldMk cId="710769143" sldId="1762"/>
        </pc:sldMkLst>
        <pc:spChg chg="add mod">
          <ac:chgData name="Vickers, Libby" userId="e250baef-1418-4325-b620-0f9540a0387b" providerId="ADAL" clId="{8DCEEB84-EDE2-4FD1-95F1-6FE63C8DD992}" dt="2025-04-03T20:10:51.637" v="3271" actId="1037"/>
          <ac:spMkLst>
            <pc:docMk/>
            <pc:sldMk cId="710769143" sldId="1762"/>
            <ac:spMk id="2" creationId="{15ED27F5-0655-32BF-0C4C-C9E2F91FC17D}"/>
          </ac:spMkLst>
        </pc:spChg>
        <pc:grpChg chg="add mod ord">
          <ac:chgData name="Vickers, Libby" userId="e250baef-1418-4325-b620-0f9540a0387b" providerId="ADAL" clId="{8DCEEB84-EDE2-4FD1-95F1-6FE63C8DD992}" dt="2025-04-03T20:09:52.448" v="3265" actId="171"/>
          <ac:grpSpMkLst>
            <pc:docMk/>
            <pc:sldMk cId="710769143" sldId="1762"/>
            <ac:grpSpMk id="4" creationId="{7CA5D873-1688-5422-C8CA-0FB145E09FA8}"/>
          </ac:grpSpMkLst>
        </pc:grpChg>
        <pc:grpChg chg="ord">
          <ac:chgData name="Vickers, Libby" userId="e250baef-1418-4325-b620-0f9540a0387b" providerId="ADAL" clId="{8DCEEB84-EDE2-4FD1-95F1-6FE63C8DD992}" dt="2025-04-03T20:10:05.727" v="3266" actId="166"/>
          <ac:grpSpMkLst>
            <pc:docMk/>
            <pc:sldMk cId="710769143" sldId="1762"/>
            <ac:grpSpMk id="11" creationId="{5C314E5F-ADE3-5985-F106-21C8FA874594}"/>
          </ac:grpSpMkLst>
        </pc:grpChg>
        <pc:picChg chg="mod">
          <ac:chgData name="Vickers, Libby" userId="e250baef-1418-4325-b620-0f9540a0387b" providerId="ADAL" clId="{8DCEEB84-EDE2-4FD1-95F1-6FE63C8DD992}" dt="2025-04-03T20:09:44.448" v="3264" actId="164"/>
          <ac:picMkLst>
            <pc:docMk/>
            <pc:sldMk cId="710769143" sldId="1762"/>
            <ac:picMk id="10" creationId="{B06661EF-976B-92E0-9BC4-D6521B81DD7F}"/>
          </ac:picMkLst>
        </pc:picChg>
      </pc:sldChg>
      <pc:sldChg chg="addSp modSp mod modTransition">
        <pc:chgData name="Vickers, Libby" userId="e250baef-1418-4325-b620-0f9540a0387b" providerId="ADAL" clId="{8DCEEB84-EDE2-4FD1-95F1-6FE63C8DD992}" dt="2025-04-03T20:05:41.576" v="3234"/>
        <pc:sldMkLst>
          <pc:docMk/>
          <pc:sldMk cId="1833964769" sldId="1763"/>
        </pc:sldMkLst>
        <pc:spChg chg="mod">
          <ac:chgData name="Vickers, Libby" userId="e250baef-1418-4325-b620-0f9540a0387b" providerId="ADAL" clId="{8DCEEB84-EDE2-4FD1-95F1-6FE63C8DD992}" dt="2025-04-02T17:31:40.503" v="225" actId="1038"/>
          <ac:spMkLst>
            <pc:docMk/>
            <pc:sldMk cId="1833964769" sldId="1763"/>
            <ac:spMk id="6" creationId="{B74B1133-78CC-F19F-6695-5C49548F49DC}"/>
          </ac:spMkLst>
        </pc:spChg>
        <pc:picChg chg="add mod ord">
          <ac:chgData name="Vickers, Libby" userId="e250baef-1418-4325-b620-0f9540a0387b" providerId="ADAL" clId="{8DCEEB84-EDE2-4FD1-95F1-6FE63C8DD992}" dt="2025-04-02T17:31:26.685" v="193" actId="171"/>
          <ac:picMkLst>
            <pc:docMk/>
            <pc:sldMk cId="1833964769" sldId="1763"/>
            <ac:picMk id="7" creationId="{FC808F84-8D27-3D0D-CA1A-465752889A5A}"/>
          </ac:picMkLst>
        </pc:picChg>
      </pc:sldChg>
      <pc:sldChg chg="modTransition">
        <pc:chgData name="Vickers, Libby" userId="e250baef-1418-4325-b620-0f9540a0387b" providerId="ADAL" clId="{8DCEEB84-EDE2-4FD1-95F1-6FE63C8DD992}" dt="2025-04-03T20:05:41.576" v="3234"/>
        <pc:sldMkLst>
          <pc:docMk/>
          <pc:sldMk cId="1376304745" sldId="1764"/>
        </pc:sldMkLst>
      </pc:sldChg>
      <pc:sldChg chg="addSp modSp mod modTransition modNotesTx">
        <pc:chgData name="Vickers, Libby" userId="e250baef-1418-4325-b620-0f9540a0387b" providerId="ADAL" clId="{8DCEEB84-EDE2-4FD1-95F1-6FE63C8DD992}" dt="2025-04-03T20:05:41.576" v="3234"/>
        <pc:sldMkLst>
          <pc:docMk/>
          <pc:sldMk cId="3307961864" sldId="1765"/>
        </pc:sldMkLst>
        <pc:spChg chg="mod">
          <ac:chgData name="Vickers, Libby" userId="e250baef-1418-4325-b620-0f9540a0387b" providerId="ADAL" clId="{8DCEEB84-EDE2-4FD1-95F1-6FE63C8DD992}" dt="2025-04-02T17:32:18.850" v="257" actId="1035"/>
          <ac:spMkLst>
            <pc:docMk/>
            <pc:sldMk cId="3307961864" sldId="1765"/>
            <ac:spMk id="6" creationId="{CD24D174-F024-004E-8428-F0481F8A42EA}"/>
          </ac:spMkLst>
        </pc:spChg>
        <pc:picChg chg="add mod ord">
          <ac:chgData name="Vickers, Libby" userId="e250baef-1418-4325-b620-0f9540a0387b" providerId="ADAL" clId="{8DCEEB84-EDE2-4FD1-95F1-6FE63C8DD992}" dt="2025-04-02T17:32:06.304" v="228" actId="171"/>
          <ac:picMkLst>
            <pc:docMk/>
            <pc:sldMk cId="3307961864" sldId="1765"/>
            <ac:picMk id="7" creationId="{C050B779-5163-4F05-C341-8A452056F6EF}"/>
          </ac:picMkLst>
        </pc:picChg>
      </pc:sldChg>
      <pc:sldChg chg="modTransition">
        <pc:chgData name="Vickers, Libby" userId="e250baef-1418-4325-b620-0f9540a0387b" providerId="ADAL" clId="{8DCEEB84-EDE2-4FD1-95F1-6FE63C8DD992}" dt="2025-04-03T20:05:41.576" v="3234"/>
        <pc:sldMkLst>
          <pc:docMk/>
          <pc:sldMk cId="1187536319" sldId="1766"/>
        </pc:sldMkLst>
      </pc:sldChg>
      <pc:sldChg chg="modTransition">
        <pc:chgData name="Vickers, Libby" userId="e250baef-1418-4325-b620-0f9540a0387b" providerId="ADAL" clId="{8DCEEB84-EDE2-4FD1-95F1-6FE63C8DD992}" dt="2025-04-03T20:05:41.576" v="3234"/>
        <pc:sldMkLst>
          <pc:docMk/>
          <pc:sldMk cId="4049560042" sldId="1767"/>
        </pc:sldMkLst>
      </pc:sldChg>
      <pc:sldChg chg="addSp modSp del mod ord">
        <pc:chgData name="Vickers, Libby" userId="e250baef-1418-4325-b620-0f9540a0387b" providerId="ADAL" clId="{8DCEEB84-EDE2-4FD1-95F1-6FE63C8DD992}" dt="2025-04-02T18:19:16.654" v="839" actId="2696"/>
        <pc:sldMkLst>
          <pc:docMk/>
          <pc:sldMk cId="3042585669" sldId="1768"/>
        </pc:sldMkLst>
      </pc:sldChg>
      <pc:sldChg chg="ord modTransition modNotesTx">
        <pc:chgData name="Vickers, Libby" userId="e250baef-1418-4325-b620-0f9540a0387b" providerId="ADAL" clId="{8DCEEB84-EDE2-4FD1-95F1-6FE63C8DD992}" dt="2025-04-03T20:05:41.576" v="3234"/>
        <pc:sldMkLst>
          <pc:docMk/>
          <pc:sldMk cId="2294646031" sldId="1769"/>
        </pc:sldMkLst>
      </pc:sldChg>
      <pc:sldChg chg="addSp delSp modSp mod ord modTransition delAnim modNotesTx">
        <pc:chgData name="Vickers, Libby" userId="e250baef-1418-4325-b620-0f9540a0387b" providerId="ADAL" clId="{8DCEEB84-EDE2-4FD1-95F1-6FE63C8DD992}" dt="2025-04-03T20:05:41.576" v="3234"/>
        <pc:sldMkLst>
          <pc:docMk/>
          <pc:sldMk cId="158653198" sldId="1770"/>
        </pc:sldMkLst>
        <pc:spChg chg="mod">
          <ac:chgData name="Vickers, Libby" userId="e250baef-1418-4325-b620-0f9540a0387b" providerId="ADAL" clId="{8DCEEB84-EDE2-4FD1-95F1-6FE63C8DD992}" dt="2025-04-02T17:33:47.211" v="322" actId="1035"/>
          <ac:spMkLst>
            <pc:docMk/>
            <pc:sldMk cId="158653198" sldId="1770"/>
            <ac:spMk id="2" creationId="{AAA59235-7036-5765-60AF-8B14C8EA443F}"/>
          </ac:spMkLst>
        </pc:spChg>
        <pc:picChg chg="add mod ord">
          <ac:chgData name="Vickers, Libby" userId="e250baef-1418-4325-b620-0f9540a0387b" providerId="ADAL" clId="{8DCEEB84-EDE2-4FD1-95F1-6FE63C8DD992}" dt="2025-04-02T17:33:27.322" v="299" actId="171"/>
          <ac:picMkLst>
            <pc:docMk/>
            <pc:sldMk cId="158653198" sldId="1770"/>
            <ac:picMk id="9" creationId="{97639D36-D2EC-A9B0-D2FB-BF8134685EEA}"/>
          </ac:picMkLst>
        </pc:picChg>
      </pc:sldChg>
      <pc:sldChg chg="addSp delSp modSp mod ord modTransition modNotesTx">
        <pc:chgData name="Vickers, Libby" userId="e250baef-1418-4325-b620-0f9540a0387b" providerId="ADAL" clId="{8DCEEB84-EDE2-4FD1-95F1-6FE63C8DD992}" dt="2025-04-03T20:05:41.576" v="3234"/>
        <pc:sldMkLst>
          <pc:docMk/>
          <pc:sldMk cId="3683623583" sldId="1771"/>
        </pc:sldMkLst>
        <pc:spChg chg="mod">
          <ac:chgData name="Vickers, Libby" userId="e250baef-1418-4325-b620-0f9540a0387b" providerId="ADAL" clId="{8DCEEB84-EDE2-4FD1-95F1-6FE63C8DD992}" dt="2025-04-03T18:42:08.424" v="3208" actId="1036"/>
          <ac:spMkLst>
            <pc:docMk/>
            <pc:sldMk cId="3683623583" sldId="1771"/>
            <ac:spMk id="13" creationId="{671FD6E0-79C8-AB7D-1307-0B027EB7E02A}"/>
          </ac:spMkLst>
        </pc:spChg>
        <pc:picChg chg="del mod">
          <ac:chgData name="Vickers, Libby" userId="e250baef-1418-4325-b620-0f9540a0387b" providerId="ADAL" clId="{8DCEEB84-EDE2-4FD1-95F1-6FE63C8DD992}" dt="2025-04-03T18:37:26.496" v="3164" actId="478"/>
          <ac:picMkLst>
            <pc:docMk/>
            <pc:sldMk cId="3683623583" sldId="1771"/>
            <ac:picMk id="3" creationId="{76F2F27A-9722-CDFB-6A25-4BF5133A6A49}"/>
          </ac:picMkLst>
        </pc:picChg>
        <pc:picChg chg="add mod ord">
          <ac:chgData name="Vickers, Libby" userId="e250baef-1418-4325-b620-0f9540a0387b" providerId="ADAL" clId="{8DCEEB84-EDE2-4FD1-95F1-6FE63C8DD992}" dt="2025-04-03T18:42:01.838" v="3196" actId="1076"/>
          <ac:picMkLst>
            <pc:docMk/>
            <pc:sldMk cId="3683623583" sldId="1771"/>
            <ac:picMk id="4" creationId="{79C46F81-3EC8-9667-54D1-372C6EC45437}"/>
          </ac:picMkLst>
        </pc:picChg>
      </pc:sldChg>
      <pc:sldChg chg="ord modTransition">
        <pc:chgData name="Vickers, Libby" userId="e250baef-1418-4325-b620-0f9540a0387b" providerId="ADAL" clId="{8DCEEB84-EDE2-4FD1-95F1-6FE63C8DD992}" dt="2025-04-03T20:05:41.576" v="3234"/>
        <pc:sldMkLst>
          <pc:docMk/>
          <pc:sldMk cId="890281280" sldId="1772"/>
        </pc:sldMkLst>
      </pc:sldChg>
      <pc:sldChg chg="ord modTransition">
        <pc:chgData name="Vickers, Libby" userId="e250baef-1418-4325-b620-0f9540a0387b" providerId="ADAL" clId="{8DCEEB84-EDE2-4FD1-95F1-6FE63C8DD992}" dt="2025-04-03T20:05:41.576" v="3234"/>
        <pc:sldMkLst>
          <pc:docMk/>
          <pc:sldMk cId="174194620" sldId="1773"/>
        </pc:sldMkLst>
      </pc:sldChg>
      <pc:sldChg chg="addSp delSp modSp mod modTransition">
        <pc:chgData name="Vickers, Libby" userId="e250baef-1418-4325-b620-0f9540a0387b" providerId="ADAL" clId="{8DCEEB84-EDE2-4FD1-95F1-6FE63C8DD992}" dt="2025-04-03T20:05:41.576" v="3234"/>
        <pc:sldMkLst>
          <pc:docMk/>
          <pc:sldMk cId="1612921920" sldId="1774"/>
        </pc:sldMkLst>
        <pc:spChg chg="mod">
          <ac:chgData name="Vickers, Libby" userId="e250baef-1418-4325-b620-0f9540a0387b" providerId="ADAL" clId="{8DCEEB84-EDE2-4FD1-95F1-6FE63C8DD992}" dt="2025-04-02T17:41:29.385" v="571" actId="1036"/>
          <ac:spMkLst>
            <pc:docMk/>
            <pc:sldMk cId="1612921920" sldId="1774"/>
            <ac:spMk id="2" creationId="{382E511B-9DF0-27F0-D0DE-7058F57B5359}"/>
          </ac:spMkLst>
        </pc:spChg>
        <pc:picChg chg="add mod ord">
          <ac:chgData name="Vickers, Libby" userId="e250baef-1418-4325-b620-0f9540a0387b" providerId="ADAL" clId="{8DCEEB84-EDE2-4FD1-95F1-6FE63C8DD992}" dt="2025-04-02T17:41:22.439" v="561" actId="171"/>
          <ac:picMkLst>
            <pc:docMk/>
            <pc:sldMk cId="1612921920" sldId="1774"/>
            <ac:picMk id="7" creationId="{CEECD19D-3E5A-697C-31FA-908CE5C1B079}"/>
          </ac:picMkLst>
        </pc:picChg>
      </pc:sldChg>
      <pc:sldChg chg="modTransition modAnim modNotesTx">
        <pc:chgData name="Vickers, Libby" userId="e250baef-1418-4325-b620-0f9540a0387b" providerId="ADAL" clId="{8DCEEB84-EDE2-4FD1-95F1-6FE63C8DD992}" dt="2025-04-03T20:05:41.576" v="3234"/>
        <pc:sldMkLst>
          <pc:docMk/>
          <pc:sldMk cId="554160162" sldId="1775"/>
        </pc:sldMkLst>
      </pc:sldChg>
      <pc:sldChg chg="addSp delSp modSp mod modTransition">
        <pc:chgData name="Vickers, Libby" userId="e250baef-1418-4325-b620-0f9540a0387b" providerId="ADAL" clId="{8DCEEB84-EDE2-4FD1-95F1-6FE63C8DD992}" dt="2025-04-03T20:05:41.576" v="3234"/>
        <pc:sldMkLst>
          <pc:docMk/>
          <pc:sldMk cId="1648348296" sldId="1776"/>
        </pc:sldMkLst>
        <pc:spChg chg="mod">
          <ac:chgData name="Vickers, Libby" userId="e250baef-1418-4325-b620-0f9540a0387b" providerId="ADAL" clId="{8DCEEB84-EDE2-4FD1-95F1-6FE63C8DD992}" dt="2025-04-02T17:41:57.785" v="592" actId="1035"/>
          <ac:spMkLst>
            <pc:docMk/>
            <pc:sldMk cId="1648348296" sldId="1776"/>
            <ac:spMk id="2" creationId="{03CDFB2C-0B92-F952-1619-C12F237BC767}"/>
          </ac:spMkLst>
        </pc:spChg>
        <pc:picChg chg="add mod ord">
          <ac:chgData name="Vickers, Libby" userId="e250baef-1418-4325-b620-0f9540a0387b" providerId="ADAL" clId="{8DCEEB84-EDE2-4FD1-95F1-6FE63C8DD992}" dt="2025-04-02T17:41:49.373" v="575" actId="171"/>
          <ac:picMkLst>
            <pc:docMk/>
            <pc:sldMk cId="1648348296" sldId="1776"/>
            <ac:picMk id="7" creationId="{F7F8BE31-BF55-51F5-C5BA-7ED674C90559}"/>
          </ac:picMkLst>
        </pc:picChg>
      </pc:sldChg>
      <pc:sldChg chg="modTransition">
        <pc:chgData name="Vickers, Libby" userId="e250baef-1418-4325-b620-0f9540a0387b" providerId="ADAL" clId="{8DCEEB84-EDE2-4FD1-95F1-6FE63C8DD992}" dt="2025-04-03T20:05:41.576" v="3234"/>
        <pc:sldMkLst>
          <pc:docMk/>
          <pc:sldMk cId="3486972172" sldId="1777"/>
        </pc:sldMkLst>
      </pc:sldChg>
      <pc:sldChg chg="modTransition modAnim modNotesTx">
        <pc:chgData name="Vickers, Libby" userId="e250baef-1418-4325-b620-0f9540a0387b" providerId="ADAL" clId="{8DCEEB84-EDE2-4FD1-95F1-6FE63C8DD992}" dt="2025-04-03T20:05:41.576" v="3234"/>
        <pc:sldMkLst>
          <pc:docMk/>
          <pc:sldMk cId="1358171682" sldId="1778"/>
        </pc:sldMkLst>
      </pc:sldChg>
      <pc:sldChg chg="modTransition">
        <pc:chgData name="Vickers, Libby" userId="e250baef-1418-4325-b620-0f9540a0387b" providerId="ADAL" clId="{8DCEEB84-EDE2-4FD1-95F1-6FE63C8DD992}" dt="2025-04-03T20:05:41.576" v="3234"/>
        <pc:sldMkLst>
          <pc:docMk/>
          <pc:sldMk cId="2200318824" sldId="1779"/>
        </pc:sldMkLst>
      </pc:sldChg>
      <pc:sldChg chg="addSp delSp modSp mod modTransition modNotesTx">
        <pc:chgData name="Vickers, Libby" userId="e250baef-1418-4325-b620-0f9540a0387b" providerId="ADAL" clId="{8DCEEB84-EDE2-4FD1-95F1-6FE63C8DD992}" dt="2025-04-03T20:05:41.576" v="3234"/>
        <pc:sldMkLst>
          <pc:docMk/>
          <pc:sldMk cId="4117489710" sldId="1780"/>
        </pc:sldMkLst>
        <pc:spChg chg="mod">
          <ac:chgData name="Vickers, Libby" userId="e250baef-1418-4325-b620-0f9540a0387b" providerId="ADAL" clId="{8DCEEB84-EDE2-4FD1-95F1-6FE63C8DD992}" dt="2025-04-03T12:17:49.923" v="957" actId="1036"/>
          <ac:spMkLst>
            <pc:docMk/>
            <pc:sldMk cId="4117489710" sldId="1780"/>
            <ac:spMk id="2" creationId="{003DE713-A887-B4E7-361E-DB0A8FEF3227}"/>
          </ac:spMkLst>
        </pc:spChg>
      </pc:sldChg>
      <pc:sldChg chg="modTransition">
        <pc:chgData name="Vickers, Libby" userId="e250baef-1418-4325-b620-0f9540a0387b" providerId="ADAL" clId="{8DCEEB84-EDE2-4FD1-95F1-6FE63C8DD992}" dt="2025-04-03T20:05:41.576" v="3234"/>
        <pc:sldMkLst>
          <pc:docMk/>
          <pc:sldMk cId="2944986866" sldId="1781"/>
        </pc:sldMkLst>
      </pc:sldChg>
      <pc:sldChg chg="modTransition">
        <pc:chgData name="Vickers, Libby" userId="e250baef-1418-4325-b620-0f9540a0387b" providerId="ADAL" clId="{8DCEEB84-EDE2-4FD1-95F1-6FE63C8DD992}" dt="2025-04-03T20:05:41.576" v="3234"/>
        <pc:sldMkLst>
          <pc:docMk/>
          <pc:sldMk cId="515772693" sldId="1856"/>
        </pc:sldMkLst>
      </pc:sldChg>
      <pc:sldChg chg="modTransition">
        <pc:chgData name="Vickers, Libby" userId="e250baef-1418-4325-b620-0f9540a0387b" providerId="ADAL" clId="{8DCEEB84-EDE2-4FD1-95F1-6FE63C8DD992}" dt="2025-04-03T20:05:41.576" v="3234"/>
        <pc:sldMkLst>
          <pc:docMk/>
          <pc:sldMk cId="3441356881" sldId="1857"/>
        </pc:sldMkLst>
      </pc:sldChg>
      <pc:sldChg chg="modTransition">
        <pc:chgData name="Vickers, Libby" userId="e250baef-1418-4325-b620-0f9540a0387b" providerId="ADAL" clId="{8DCEEB84-EDE2-4FD1-95F1-6FE63C8DD992}" dt="2025-04-03T20:05:41.576" v="3234"/>
        <pc:sldMkLst>
          <pc:docMk/>
          <pc:sldMk cId="1884530688" sldId="1858"/>
        </pc:sldMkLst>
      </pc:sldChg>
      <pc:sldChg chg="modSp mod modTransition modAnim modNotesTx">
        <pc:chgData name="Vickers, Libby" userId="e250baef-1418-4325-b620-0f9540a0387b" providerId="ADAL" clId="{8DCEEB84-EDE2-4FD1-95F1-6FE63C8DD992}" dt="2025-04-03T20:05:41.576" v="3234"/>
        <pc:sldMkLst>
          <pc:docMk/>
          <pc:sldMk cId="177124057" sldId="1859"/>
        </pc:sldMkLst>
        <pc:grpChg chg="mod">
          <ac:chgData name="Vickers, Libby" userId="e250baef-1418-4325-b620-0f9540a0387b" providerId="ADAL" clId="{8DCEEB84-EDE2-4FD1-95F1-6FE63C8DD992}" dt="2025-04-03T20:02:07.415" v="3222" actId="1076"/>
          <ac:grpSpMkLst>
            <pc:docMk/>
            <pc:sldMk cId="177124057" sldId="1859"/>
            <ac:grpSpMk id="4" creationId="{A4266E49-3762-6829-F3E7-4D6A783387B7}"/>
          </ac:grpSpMkLst>
        </pc:grpChg>
      </pc:sldChg>
      <pc:sldChg chg="modTransition modAnim modNotesTx">
        <pc:chgData name="Vickers, Libby" userId="e250baef-1418-4325-b620-0f9540a0387b" providerId="ADAL" clId="{8DCEEB84-EDE2-4FD1-95F1-6FE63C8DD992}" dt="2025-04-03T20:05:41.576" v="3234"/>
        <pc:sldMkLst>
          <pc:docMk/>
          <pc:sldMk cId="786674925" sldId="1860"/>
        </pc:sldMkLst>
      </pc:sldChg>
      <pc:sldChg chg="modTransition modNotesTx">
        <pc:chgData name="Vickers, Libby" userId="e250baef-1418-4325-b620-0f9540a0387b" providerId="ADAL" clId="{8DCEEB84-EDE2-4FD1-95F1-6FE63C8DD992}" dt="2025-04-03T20:05:41.576" v="3234"/>
        <pc:sldMkLst>
          <pc:docMk/>
          <pc:sldMk cId="2482473738" sldId="1861"/>
        </pc:sldMkLst>
      </pc:sldChg>
      <pc:sldChg chg="modTransition modNotesTx">
        <pc:chgData name="Vickers, Libby" userId="e250baef-1418-4325-b620-0f9540a0387b" providerId="ADAL" clId="{8DCEEB84-EDE2-4FD1-95F1-6FE63C8DD992}" dt="2025-04-03T20:05:41.576" v="3234"/>
        <pc:sldMkLst>
          <pc:docMk/>
          <pc:sldMk cId="1939400881" sldId="1862"/>
        </pc:sldMkLst>
      </pc:sldChg>
      <pc:sldChg chg="modTransition">
        <pc:chgData name="Vickers, Libby" userId="e250baef-1418-4325-b620-0f9540a0387b" providerId="ADAL" clId="{8DCEEB84-EDE2-4FD1-95F1-6FE63C8DD992}" dt="2025-04-03T20:05:41.576" v="3234"/>
        <pc:sldMkLst>
          <pc:docMk/>
          <pc:sldMk cId="2666704659" sldId="1863"/>
        </pc:sldMkLst>
      </pc:sldChg>
      <pc:sldChg chg="ord modTransition">
        <pc:chgData name="Vickers, Libby" userId="e250baef-1418-4325-b620-0f9540a0387b" providerId="ADAL" clId="{8DCEEB84-EDE2-4FD1-95F1-6FE63C8DD992}" dt="2025-04-03T20:05:41.576" v="3234"/>
        <pc:sldMkLst>
          <pc:docMk/>
          <pc:sldMk cId="3805258065" sldId="1864"/>
        </pc:sldMkLst>
      </pc:sldChg>
      <pc:sldChg chg="del">
        <pc:chgData name="Vickers, Libby" userId="e250baef-1418-4325-b620-0f9540a0387b" providerId="ADAL" clId="{8DCEEB84-EDE2-4FD1-95F1-6FE63C8DD992}" dt="2025-04-03T12:18:39.559" v="958" actId="47"/>
        <pc:sldMkLst>
          <pc:docMk/>
          <pc:sldMk cId="1386810512" sldId="1865"/>
        </pc:sldMkLst>
      </pc:sldChg>
      <pc:sldChg chg="addSp modSp mod ord modTransition modAnim modNotesTx">
        <pc:chgData name="Vickers, Libby" userId="e250baef-1418-4325-b620-0f9540a0387b" providerId="ADAL" clId="{8DCEEB84-EDE2-4FD1-95F1-6FE63C8DD992}" dt="2025-04-03T20:05:41.576" v="3234"/>
        <pc:sldMkLst>
          <pc:docMk/>
          <pc:sldMk cId="3487403191" sldId="1866"/>
        </pc:sldMkLst>
        <pc:spChg chg="mod">
          <ac:chgData name="Vickers, Libby" userId="e250baef-1418-4325-b620-0f9540a0387b" providerId="ADAL" clId="{8DCEEB84-EDE2-4FD1-95F1-6FE63C8DD992}" dt="2025-04-03T15:27:17.533" v="1352" actId="14100"/>
          <ac:spMkLst>
            <pc:docMk/>
            <pc:sldMk cId="3487403191" sldId="1866"/>
            <ac:spMk id="22" creationId="{ED852F38-F51D-0426-0875-B8851E70135A}"/>
          </ac:spMkLst>
        </pc:spChg>
        <pc:picChg chg="add mod">
          <ac:chgData name="Vickers, Libby" userId="e250baef-1418-4325-b620-0f9540a0387b" providerId="ADAL" clId="{8DCEEB84-EDE2-4FD1-95F1-6FE63C8DD992}" dt="2025-04-03T15:55:05.075" v="1612" actId="1035"/>
          <ac:picMkLst>
            <pc:docMk/>
            <pc:sldMk cId="3487403191" sldId="1866"/>
            <ac:picMk id="3" creationId="{E25E9AE5-159D-DE67-581E-9261BD0A9578}"/>
          </ac:picMkLst>
        </pc:picChg>
      </pc:sldChg>
      <pc:sldChg chg="addSp modSp mod ord modTransition modNotesTx">
        <pc:chgData name="Vickers, Libby" userId="e250baef-1418-4325-b620-0f9540a0387b" providerId="ADAL" clId="{8DCEEB84-EDE2-4FD1-95F1-6FE63C8DD992}" dt="2025-04-03T20:05:41.576" v="3234"/>
        <pc:sldMkLst>
          <pc:docMk/>
          <pc:sldMk cId="4289301218" sldId="1867"/>
        </pc:sldMkLst>
        <pc:spChg chg="mod">
          <ac:chgData name="Vickers, Libby" userId="e250baef-1418-4325-b620-0f9540a0387b" providerId="ADAL" clId="{8DCEEB84-EDE2-4FD1-95F1-6FE63C8DD992}" dt="2025-04-02T18:18:02.703" v="837" actId="1035"/>
          <ac:spMkLst>
            <pc:docMk/>
            <pc:sldMk cId="4289301218" sldId="1867"/>
            <ac:spMk id="2" creationId="{BF22BC38-6AB3-53CB-0969-55E7C0C85FB5}"/>
          </ac:spMkLst>
        </pc:spChg>
        <pc:picChg chg="add mod ord">
          <ac:chgData name="Vickers, Libby" userId="e250baef-1418-4325-b620-0f9540a0387b" providerId="ADAL" clId="{8DCEEB84-EDE2-4FD1-95F1-6FE63C8DD992}" dt="2025-04-02T17:36:35.022" v="525" actId="171"/>
          <ac:picMkLst>
            <pc:docMk/>
            <pc:sldMk cId="4289301218" sldId="1867"/>
            <ac:picMk id="8" creationId="{DB21CAE4-5F77-EEC4-4DF2-FD746E6AD94A}"/>
          </ac:picMkLst>
        </pc:picChg>
      </pc:sldChg>
      <pc:sldChg chg="addSp delSp modSp mod ord modTransition modNotesTx">
        <pc:chgData name="Vickers, Libby" userId="e250baef-1418-4325-b620-0f9540a0387b" providerId="ADAL" clId="{8DCEEB84-EDE2-4FD1-95F1-6FE63C8DD992}" dt="2025-04-03T20:05:41.576" v="3234"/>
        <pc:sldMkLst>
          <pc:docMk/>
          <pc:sldMk cId="2984827098" sldId="1868"/>
        </pc:sldMkLst>
        <pc:spChg chg="add mod">
          <ac:chgData name="Vickers, Libby" userId="e250baef-1418-4325-b620-0f9540a0387b" providerId="ADAL" clId="{8DCEEB84-EDE2-4FD1-95F1-6FE63C8DD992}" dt="2025-04-03T16:19:12.209" v="2073"/>
          <ac:spMkLst>
            <pc:docMk/>
            <pc:sldMk cId="2984827098" sldId="1868"/>
            <ac:spMk id="7" creationId="{926D39DC-DCE3-83EC-A21B-C139DE624901}"/>
          </ac:spMkLst>
        </pc:spChg>
        <pc:spChg chg="add mod ord">
          <ac:chgData name="Vickers, Libby" userId="e250baef-1418-4325-b620-0f9540a0387b" providerId="ADAL" clId="{8DCEEB84-EDE2-4FD1-95F1-6FE63C8DD992}" dt="2025-04-03T16:28:30.405" v="2157" actId="1038"/>
          <ac:spMkLst>
            <pc:docMk/>
            <pc:sldMk cId="2984827098" sldId="1868"/>
            <ac:spMk id="8" creationId="{6CF5F603-9873-1BC5-93BC-5F4FE8E336EA}"/>
          </ac:spMkLst>
        </pc:spChg>
        <pc:picChg chg="del">
          <ac:chgData name="Vickers, Libby" userId="e250baef-1418-4325-b620-0f9540a0387b" providerId="ADAL" clId="{8DCEEB84-EDE2-4FD1-95F1-6FE63C8DD992}" dt="2025-04-03T15:55:27.660" v="1618" actId="478"/>
          <ac:picMkLst>
            <pc:docMk/>
            <pc:sldMk cId="2984827098" sldId="1868"/>
            <ac:picMk id="3" creationId="{29F63968-0834-9093-7022-F3834BD4E263}"/>
          </ac:picMkLst>
        </pc:picChg>
        <pc:picChg chg="del">
          <ac:chgData name="Vickers, Libby" userId="e250baef-1418-4325-b620-0f9540a0387b" providerId="ADAL" clId="{8DCEEB84-EDE2-4FD1-95F1-6FE63C8DD992}" dt="2025-04-03T15:55:25.255" v="1617" actId="478"/>
          <ac:picMkLst>
            <pc:docMk/>
            <pc:sldMk cId="2984827098" sldId="1868"/>
            <ac:picMk id="4" creationId="{0413FBDB-56DE-4634-F8AB-CF0E00EA0828}"/>
          </ac:picMkLst>
        </pc:picChg>
        <pc:picChg chg="add del mod">
          <ac:chgData name="Vickers, Libby" userId="e250baef-1418-4325-b620-0f9540a0387b" providerId="ADAL" clId="{8DCEEB84-EDE2-4FD1-95F1-6FE63C8DD992}" dt="2025-04-03T16:22:51.693" v="2139" actId="478"/>
          <ac:picMkLst>
            <pc:docMk/>
            <pc:sldMk cId="2984827098" sldId="1868"/>
            <ac:picMk id="5" creationId="{5122AB27-482C-6F2D-279E-C1389F354C29}"/>
          </ac:picMkLst>
        </pc:picChg>
        <pc:picChg chg="add mod">
          <ac:chgData name="Vickers, Libby" userId="e250baef-1418-4325-b620-0f9540a0387b" providerId="ADAL" clId="{8DCEEB84-EDE2-4FD1-95F1-6FE63C8DD992}" dt="2025-04-03T16:28:36.355" v="2162" actId="1037"/>
          <ac:picMkLst>
            <pc:docMk/>
            <pc:sldMk cId="2984827098" sldId="1868"/>
            <ac:picMk id="10" creationId="{62E7E961-757C-B916-241D-7169EE4A35E8}"/>
          </ac:picMkLst>
        </pc:picChg>
      </pc:sldChg>
      <pc:sldChg chg="add del ord">
        <pc:chgData name="Vickers, Libby" userId="e250baef-1418-4325-b620-0f9540a0387b" providerId="ADAL" clId="{8DCEEB84-EDE2-4FD1-95F1-6FE63C8DD992}" dt="2025-04-03T16:29:07.582" v="2163" actId="2696"/>
        <pc:sldMkLst>
          <pc:docMk/>
          <pc:sldMk cId="192365876" sldId="1869"/>
        </pc:sldMkLst>
      </pc:sldChg>
      <pc:sldChg chg="add del ord">
        <pc:chgData name="Vickers, Libby" userId="e250baef-1418-4325-b620-0f9540a0387b" providerId="ADAL" clId="{8DCEEB84-EDE2-4FD1-95F1-6FE63C8DD992}" dt="2025-04-03T16:29:22.384" v="2164" actId="2696"/>
        <pc:sldMkLst>
          <pc:docMk/>
          <pc:sldMk cId="1968541829" sldId="1870"/>
        </pc:sldMkLst>
      </pc:sldChg>
      <pc:sldChg chg="add del ord">
        <pc:chgData name="Vickers, Libby" userId="e250baef-1418-4325-b620-0f9540a0387b" providerId="ADAL" clId="{8DCEEB84-EDE2-4FD1-95F1-6FE63C8DD992}" dt="2025-04-03T16:29:40.674" v="2165" actId="2696"/>
        <pc:sldMkLst>
          <pc:docMk/>
          <pc:sldMk cId="270467755" sldId="1871"/>
        </pc:sldMkLst>
      </pc:sldChg>
      <pc:sldChg chg="addSp modSp mod ord modTransition modNotesTx">
        <pc:chgData name="Vickers, Libby" userId="e250baef-1418-4325-b620-0f9540a0387b" providerId="ADAL" clId="{8DCEEB84-EDE2-4FD1-95F1-6FE63C8DD992}" dt="2025-04-03T20:05:41.576" v="3234"/>
        <pc:sldMkLst>
          <pc:docMk/>
          <pc:sldMk cId="4083945961" sldId="1872"/>
        </pc:sldMkLst>
        <pc:grpChg chg="add mod ord">
          <ac:chgData name="Vickers, Libby" userId="e250baef-1418-4325-b620-0f9540a0387b" providerId="ADAL" clId="{8DCEEB84-EDE2-4FD1-95F1-6FE63C8DD992}" dt="2025-04-03T16:30:46.466" v="2171" actId="171"/>
          <ac:grpSpMkLst>
            <pc:docMk/>
            <pc:sldMk cId="4083945961" sldId="1872"/>
            <ac:grpSpMk id="4" creationId="{474A2F1D-E4A4-3FDD-CEFF-21F43E0BB186}"/>
          </ac:grpSpMkLst>
        </pc:grpChg>
        <pc:grpChg chg="mod">
          <ac:chgData name="Vickers, Libby" userId="e250baef-1418-4325-b620-0f9540a0387b" providerId="ADAL" clId="{8DCEEB84-EDE2-4FD1-95F1-6FE63C8DD992}" dt="2025-04-03T16:30:41.613" v="2170" actId="164"/>
          <ac:grpSpMkLst>
            <pc:docMk/>
            <pc:sldMk cId="4083945961" sldId="1872"/>
            <ac:grpSpMk id="8" creationId="{AD380C9E-8831-5DC6-C0B4-DA9A61127B5B}"/>
          </ac:grpSpMkLst>
        </pc:grpChg>
        <pc:picChg chg="add mod">
          <ac:chgData name="Vickers, Libby" userId="e250baef-1418-4325-b620-0f9540a0387b" providerId="ADAL" clId="{8DCEEB84-EDE2-4FD1-95F1-6FE63C8DD992}" dt="2025-04-03T16:30:41.613" v="2170" actId="164"/>
          <ac:picMkLst>
            <pc:docMk/>
            <pc:sldMk cId="4083945961" sldId="1872"/>
            <ac:picMk id="2" creationId="{78DEFCBD-8CC6-F504-A4CC-C98844387250}"/>
          </ac:picMkLst>
        </pc:picChg>
        <pc:picChg chg="mod">
          <ac:chgData name="Vickers, Libby" userId="e250baef-1418-4325-b620-0f9540a0387b" providerId="ADAL" clId="{8DCEEB84-EDE2-4FD1-95F1-6FE63C8DD992}" dt="2025-04-03T16:30:54.887" v="2172" actId="1076"/>
          <ac:picMkLst>
            <pc:docMk/>
            <pc:sldMk cId="4083945961" sldId="1872"/>
            <ac:picMk id="10" creationId="{6842C94B-49B6-C700-59F2-2E6900DC0866}"/>
          </ac:picMkLst>
        </pc:picChg>
      </pc:sldChg>
      <pc:sldChg chg="ord modTransition modAnim modNotesTx">
        <pc:chgData name="Vickers, Libby" userId="e250baef-1418-4325-b620-0f9540a0387b" providerId="ADAL" clId="{8DCEEB84-EDE2-4FD1-95F1-6FE63C8DD992}" dt="2025-04-03T20:05:41.576" v="3234"/>
        <pc:sldMkLst>
          <pc:docMk/>
          <pc:sldMk cId="2857781980" sldId="1873"/>
        </pc:sldMkLst>
      </pc:sldChg>
      <pc:sldChg chg="ord modTransition modAnim modNotesTx">
        <pc:chgData name="Vickers, Libby" userId="e250baef-1418-4325-b620-0f9540a0387b" providerId="ADAL" clId="{8DCEEB84-EDE2-4FD1-95F1-6FE63C8DD992}" dt="2025-04-03T20:05:41.576" v="3234"/>
        <pc:sldMkLst>
          <pc:docMk/>
          <pc:sldMk cId="1107286205" sldId="1874"/>
        </pc:sldMkLst>
      </pc:sldChg>
      <pc:sldChg chg="modSp mod ord modTransition modAnim modNotesTx">
        <pc:chgData name="Vickers, Libby" userId="e250baef-1418-4325-b620-0f9540a0387b" providerId="ADAL" clId="{8DCEEB84-EDE2-4FD1-95F1-6FE63C8DD992}" dt="2025-04-03T20:05:41.576" v="3234"/>
        <pc:sldMkLst>
          <pc:docMk/>
          <pc:sldMk cId="461407573" sldId="1875"/>
        </pc:sldMkLst>
        <pc:spChg chg="mod">
          <ac:chgData name="Vickers, Libby" userId="e250baef-1418-4325-b620-0f9540a0387b" providerId="ADAL" clId="{8DCEEB84-EDE2-4FD1-95F1-6FE63C8DD992}" dt="2025-04-03T17:36:41.297" v="2181" actId="20577"/>
          <ac:spMkLst>
            <pc:docMk/>
            <pc:sldMk cId="461407573" sldId="1875"/>
            <ac:spMk id="12" creationId="{E45D0E09-12DC-B854-3B53-6D0C1FA380B2}"/>
          </ac:spMkLst>
        </pc:spChg>
        <pc:grpChg chg="mod">
          <ac:chgData name="Vickers, Libby" userId="e250baef-1418-4325-b620-0f9540a0387b" providerId="ADAL" clId="{8DCEEB84-EDE2-4FD1-95F1-6FE63C8DD992}" dt="2025-04-03T18:27:35.165" v="2783" actId="1076"/>
          <ac:grpSpMkLst>
            <pc:docMk/>
            <pc:sldMk cId="461407573" sldId="1875"/>
            <ac:grpSpMk id="13" creationId="{23820A24-17E7-49CD-2181-31701BF66B80}"/>
          </ac:grpSpMkLst>
        </pc:grpChg>
      </pc:sldChg>
      <pc:sldChg chg="modSp del mod ord">
        <pc:chgData name="Vickers, Libby" userId="e250baef-1418-4325-b620-0f9540a0387b" providerId="ADAL" clId="{8DCEEB84-EDE2-4FD1-95F1-6FE63C8DD992}" dt="2025-04-03T18:26:49.022" v="2782" actId="2696"/>
        <pc:sldMkLst>
          <pc:docMk/>
          <pc:sldMk cId="2941020611" sldId="1876"/>
        </pc:sldMkLst>
        <pc:spChg chg="mod">
          <ac:chgData name="Vickers, Libby" userId="e250baef-1418-4325-b620-0f9540a0387b" providerId="ADAL" clId="{8DCEEB84-EDE2-4FD1-95F1-6FE63C8DD992}" dt="2025-04-03T17:36:51.674" v="2186" actId="20577"/>
          <ac:spMkLst>
            <pc:docMk/>
            <pc:sldMk cId="2941020611" sldId="1876"/>
            <ac:spMk id="10" creationId="{DD0C645C-3A12-74D8-C59F-0DFB96356B05}"/>
          </ac:spMkLst>
        </pc:spChg>
      </pc:sldChg>
      <pc:sldChg chg="modSp add mod ord modTransition modNotesTx">
        <pc:chgData name="Vickers, Libby" userId="e250baef-1418-4325-b620-0f9540a0387b" providerId="ADAL" clId="{8DCEEB84-EDE2-4FD1-95F1-6FE63C8DD992}" dt="2025-04-03T20:05:41.576" v="3234"/>
        <pc:sldMkLst>
          <pc:docMk/>
          <pc:sldMk cId="33784175" sldId="1877"/>
        </pc:sldMkLst>
        <pc:spChg chg="mod">
          <ac:chgData name="Vickers, Libby" userId="e250baef-1418-4325-b620-0f9540a0387b" providerId="ADAL" clId="{8DCEEB84-EDE2-4FD1-95F1-6FE63C8DD992}" dt="2025-04-02T18:24:02.445" v="938" actId="14100"/>
          <ac:spMkLst>
            <pc:docMk/>
            <pc:sldMk cId="33784175" sldId="1877"/>
            <ac:spMk id="2" creationId="{BA524DA1-210C-BBA1-0CBF-1F52EF5336EE}"/>
          </ac:spMkLst>
        </pc:spChg>
      </pc:sldChg>
      <pc:sldChg chg="addSp modSp add mod modTransition modAnim modNotesTx">
        <pc:chgData name="Vickers, Libby" userId="e250baef-1418-4325-b620-0f9540a0387b" providerId="ADAL" clId="{8DCEEB84-EDE2-4FD1-95F1-6FE63C8DD992}" dt="2025-04-03T20:05:41.576" v="3234"/>
        <pc:sldMkLst>
          <pc:docMk/>
          <pc:sldMk cId="2157147767" sldId="1878"/>
        </pc:sldMkLst>
        <pc:picChg chg="add mod">
          <ac:chgData name="Vickers, Libby" userId="e250baef-1418-4325-b620-0f9540a0387b" providerId="ADAL" clId="{8DCEEB84-EDE2-4FD1-95F1-6FE63C8DD992}" dt="2025-04-03T15:57:48.346" v="1659" actId="1582"/>
          <ac:picMkLst>
            <pc:docMk/>
            <pc:sldMk cId="2157147767" sldId="1878"/>
            <ac:picMk id="5" creationId="{74007869-48B4-DF05-B059-188EFEE54687}"/>
          </ac:picMkLst>
        </pc:picChg>
      </pc:sldChg>
      <pc:sldChg chg="addSp delSp modSp add mod modTransition delAnim modNotesTx">
        <pc:chgData name="Vickers, Libby" userId="e250baef-1418-4325-b620-0f9540a0387b" providerId="ADAL" clId="{8DCEEB84-EDE2-4FD1-95F1-6FE63C8DD992}" dt="2025-04-03T20:05:41.576" v="3234"/>
        <pc:sldMkLst>
          <pc:docMk/>
          <pc:sldMk cId="493460491" sldId="1879"/>
        </pc:sldMkLst>
        <pc:picChg chg="del">
          <ac:chgData name="Vickers, Libby" userId="e250baef-1418-4325-b620-0f9540a0387b" providerId="ADAL" clId="{8DCEEB84-EDE2-4FD1-95F1-6FE63C8DD992}" dt="2025-04-03T16:09:25.020" v="1753" actId="478"/>
          <ac:picMkLst>
            <pc:docMk/>
            <pc:sldMk cId="493460491" sldId="1879"/>
            <ac:picMk id="3" creationId="{2D9B2EE0-9C70-364E-7809-75A7DADE97F4}"/>
          </ac:picMkLst>
        </pc:picChg>
        <pc:picChg chg="del">
          <ac:chgData name="Vickers, Libby" userId="e250baef-1418-4325-b620-0f9540a0387b" providerId="ADAL" clId="{8DCEEB84-EDE2-4FD1-95F1-6FE63C8DD992}" dt="2025-04-03T16:07:53.338" v="1752" actId="478"/>
          <ac:picMkLst>
            <pc:docMk/>
            <pc:sldMk cId="493460491" sldId="1879"/>
            <ac:picMk id="4" creationId="{6A09D0F6-940E-DA75-785D-D379DFDFFAD6}"/>
          </ac:picMkLst>
        </pc:picChg>
        <pc:picChg chg="del">
          <ac:chgData name="Vickers, Libby" userId="e250baef-1418-4325-b620-0f9540a0387b" providerId="ADAL" clId="{8DCEEB84-EDE2-4FD1-95F1-6FE63C8DD992}" dt="2025-04-03T15:59:23.275" v="1750" actId="478"/>
          <ac:picMkLst>
            <pc:docMk/>
            <pc:sldMk cId="493460491" sldId="1879"/>
            <ac:picMk id="5" creationId="{2FDE874D-F854-CF15-2DD7-94DCC4786190}"/>
          </ac:picMkLst>
        </pc:picChg>
        <pc:picChg chg="add del mod">
          <ac:chgData name="Vickers, Libby" userId="e250baef-1418-4325-b620-0f9540a0387b" providerId="ADAL" clId="{8DCEEB84-EDE2-4FD1-95F1-6FE63C8DD992}" dt="2025-04-03T17:39:06.386" v="2187" actId="478"/>
          <ac:picMkLst>
            <pc:docMk/>
            <pc:sldMk cId="493460491" sldId="1879"/>
            <ac:picMk id="7" creationId="{DD3C61E9-FF98-CB59-BC0C-E67995879262}"/>
          </ac:picMkLst>
        </pc:picChg>
        <pc:picChg chg="add mod">
          <ac:chgData name="Vickers, Libby" userId="e250baef-1418-4325-b620-0f9540a0387b" providerId="ADAL" clId="{8DCEEB84-EDE2-4FD1-95F1-6FE63C8DD992}" dt="2025-04-03T17:39:17.637" v="2190" actId="14100"/>
          <ac:picMkLst>
            <pc:docMk/>
            <pc:sldMk cId="493460491" sldId="1879"/>
            <ac:picMk id="9" creationId="{FF413136-4F81-28CC-8DD5-B569701D1FEC}"/>
          </ac:picMkLst>
        </pc:picChg>
      </pc:sldChg>
      <pc:sldMasterChg chg="modTransition modSldLayout">
        <pc:chgData name="Vickers, Libby" userId="e250baef-1418-4325-b620-0f9540a0387b" providerId="ADAL" clId="{8DCEEB84-EDE2-4FD1-95F1-6FE63C8DD992}" dt="2025-04-03T20:05:41.576" v="3234"/>
        <pc:sldMasterMkLst>
          <pc:docMk/>
          <pc:sldMasterMk cId="590439008" sldId="2147483757"/>
        </pc:sldMasterMkLst>
        <pc:sldLayoutChg chg="modTransition">
          <pc:chgData name="Vickers, Libby" userId="e250baef-1418-4325-b620-0f9540a0387b" providerId="ADAL" clId="{8DCEEB84-EDE2-4FD1-95F1-6FE63C8DD992}" dt="2025-04-03T20:05:41.576" v="3234"/>
          <pc:sldLayoutMkLst>
            <pc:docMk/>
            <pc:sldMasterMk cId="590439008" sldId="2147483757"/>
            <pc:sldLayoutMk cId="3813953342" sldId="2147483758"/>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2478329088" sldId="2147483759"/>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255660329" sldId="2147483760"/>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1488300802" sldId="2147483761"/>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2522972544" sldId="2147483762"/>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3368691679" sldId="2147483763"/>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974296132" sldId="2147483764"/>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3121729392" sldId="2147483769"/>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2925838166" sldId="2147483770"/>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3857510975" sldId="2147483771"/>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3128090047" sldId="2147483772"/>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4144923543" sldId="2147483773"/>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809287425" sldId="2147483774"/>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3525203783" sldId="2147483775"/>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126806582" sldId="2147483776"/>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4265468404" sldId="2147483777"/>
          </pc:sldLayoutMkLst>
        </pc:sldLayoutChg>
        <pc:sldLayoutChg chg="modTransition">
          <pc:chgData name="Vickers, Libby" userId="e250baef-1418-4325-b620-0f9540a0387b" providerId="ADAL" clId="{8DCEEB84-EDE2-4FD1-95F1-6FE63C8DD992}" dt="2025-04-03T20:05:41.576" v="3234"/>
          <pc:sldLayoutMkLst>
            <pc:docMk/>
            <pc:sldMasterMk cId="590439008" sldId="2147483757"/>
            <pc:sldLayoutMk cId="2592425147" sldId="2147483778"/>
          </pc:sldLayoutMkLst>
        </pc:sldLayoutChg>
      </pc:sldMasterChg>
      <pc:sldMasterChg chg="modTransition modSldLayout">
        <pc:chgData name="Vickers, Libby" userId="e250baef-1418-4325-b620-0f9540a0387b" providerId="ADAL" clId="{8DCEEB84-EDE2-4FD1-95F1-6FE63C8DD992}" dt="2025-04-03T20:05:41.576" v="3234"/>
        <pc:sldMasterMkLst>
          <pc:docMk/>
          <pc:sldMasterMk cId="590439008" sldId="2147483779"/>
        </pc:sldMasterMkLst>
        <pc:sldLayoutChg chg="modTransition">
          <pc:chgData name="Vickers, Libby" userId="e250baef-1418-4325-b620-0f9540a0387b" providerId="ADAL" clId="{8DCEEB84-EDE2-4FD1-95F1-6FE63C8DD992}" dt="2025-04-03T20:05:41.576" v="3234"/>
          <pc:sldLayoutMkLst>
            <pc:docMk/>
            <pc:sldMasterMk cId="590439008" sldId="2147483779"/>
            <pc:sldLayoutMk cId="2478329088" sldId="2147483780"/>
          </pc:sldLayoutMkLst>
        </pc:sldLayoutChg>
      </pc:sldMasterChg>
    </pc:docChg>
  </pc:docChgLst>
  <pc:docChgLst>
    <pc:chgData name="Vickers, Libby" userId="e250baef-1418-4325-b620-0f9540a0387b" providerId="ADAL" clId="{06E4A6C4-F30A-4666-B538-091AB7CBA51F}"/>
    <pc:docChg chg="undo redo custSel addSld delSld modSld sldOrd addMainMaster modSection">
      <pc:chgData name="Vickers, Libby" userId="e250baef-1418-4325-b620-0f9540a0387b" providerId="ADAL" clId="{06E4A6C4-F30A-4666-B538-091AB7CBA51F}" dt="2025-03-19T13:53:42.329" v="4357" actId="1076"/>
      <pc:docMkLst>
        <pc:docMk/>
      </pc:docMkLst>
      <pc:sldChg chg="addSp delSp modSp mod">
        <pc:chgData name="Vickers, Libby" userId="e250baef-1418-4325-b620-0f9540a0387b" providerId="ADAL" clId="{06E4A6C4-F30A-4666-B538-091AB7CBA51F}" dt="2025-03-17T19:20:16.782" v="2248" actId="164"/>
        <pc:sldMkLst>
          <pc:docMk/>
          <pc:sldMk cId="3345049299" sldId="841"/>
        </pc:sldMkLst>
        <pc:grpChg chg="ord">
          <ac:chgData name="Vickers, Libby" userId="e250baef-1418-4325-b620-0f9540a0387b" providerId="ADAL" clId="{06E4A6C4-F30A-4666-B538-091AB7CBA51F}" dt="2025-03-17T19:19:30.158" v="2180" actId="166"/>
          <ac:grpSpMkLst>
            <pc:docMk/>
            <pc:sldMk cId="3345049299" sldId="841"/>
            <ac:grpSpMk id="11" creationId="{0853B631-A741-7136-4A57-63B6CFB6E6E0}"/>
          </ac:grpSpMkLst>
        </pc:grpChg>
        <pc:grpChg chg="add mod">
          <ac:chgData name="Vickers, Libby" userId="e250baef-1418-4325-b620-0f9540a0387b" providerId="ADAL" clId="{06E4A6C4-F30A-4666-B538-091AB7CBA51F}" dt="2025-03-17T19:20:16.782" v="2248" actId="164"/>
          <ac:grpSpMkLst>
            <pc:docMk/>
            <pc:sldMk cId="3345049299" sldId="841"/>
            <ac:grpSpMk id="16" creationId="{185B6FF4-8898-39C4-7C3F-F1B5BF01AA25}"/>
          </ac:grpSpMkLst>
        </pc:grpChg>
        <pc:picChg chg="add mod ord">
          <ac:chgData name="Vickers, Libby" userId="e250baef-1418-4325-b620-0f9540a0387b" providerId="ADAL" clId="{06E4A6C4-F30A-4666-B538-091AB7CBA51F}" dt="2025-03-17T19:20:16.782" v="2248" actId="164"/>
          <ac:picMkLst>
            <pc:docMk/>
            <pc:sldMk cId="3345049299" sldId="841"/>
            <ac:picMk id="7" creationId="{F10C9CD9-9964-E4A3-DA68-13DE950F115B}"/>
          </ac:picMkLst>
        </pc:picChg>
        <pc:picChg chg="add mod">
          <ac:chgData name="Vickers, Libby" userId="e250baef-1418-4325-b620-0f9540a0387b" providerId="ADAL" clId="{06E4A6C4-F30A-4666-B538-091AB7CBA51F}" dt="2025-03-17T19:20:16.782" v="2248" actId="164"/>
          <ac:picMkLst>
            <pc:docMk/>
            <pc:sldMk cId="3345049299" sldId="841"/>
            <ac:picMk id="15" creationId="{A11487E3-FD3F-5AD5-2806-27F7FBBE9A47}"/>
          </ac:picMkLst>
        </pc:picChg>
      </pc:sldChg>
      <pc:sldChg chg="addSp delSp modSp mod">
        <pc:chgData name="Vickers, Libby" userId="e250baef-1418-4325-b620-0f9540a0387b" providerId="ADAL" clId="{06E4A6C4-F30A-4666-B538-091AB7CBA51F}" dt="2025-03-19T13:52:32.459" v="4356" actId="1076"/>
        <pc:sldMkLst>
          <pc:docMk/>
          <pc:sldMk cId="2929957330" sldId="844"/>
        </pc:sldMkLst>
        <pc:spChg chg="mod">
          <ac:chgData name="Vickers, Libby" userId="e250baef-1418-4325-b620-0f9540a0387b" providerId="ADAL" clId="{06E4A6C4-F30A-4666-B538-091AB7CBA51F}" dt="2025-03-17T13:20:00.368" v="1078" actId="1037"/>
          <ac:spMkLst>
            <pc:docMk/>
            <pc:sldMk cId="2929957330" sldId="844"/>
            <ac:spMk id="10" creationId="{911B6F6C-2E07-4272-85FF-9CDABB189D0B}"/>
          </ac:spMkLst>
        </pc:spChg>
        <pc:grpChg chg="mod ord">
          <ac:chgData name="Vickers, Libby" userId="e250baef-1418-4325-b620-0f9540a0387b" providerId="ADAL" clId="{06E4A6C4-F30A-4666-B538-091AB7CBA51F}" dt="2025-03-19T13:52:32.459" v="4356" actId="1076"/>
          <ac:grpSpMkLst>
            <pc:docMk/>
            <pc:sldMk cId="2929957330" sldId="844"/>
            <ac:grpSpMk id="11" creationId="{0C4CCEB4-4A78-6A8F-0769-869B9DD01471}"/>
          </ac:grpSpMkLst>
        </pc:grpChg>
        <pc:picChg chg="add mod">
          <ac:chgData name="Vickers, Libby" userId="e250baef-1418-4325-b620-0f9540a0387b" providerId="ADAL" clId="{06E4A6C4-F30A-4666-B538-091AB7CBA51F}" dt="2025-03-17T13:20:25.410" v="1100" actId="1035"/>
          <ac:picMkLst>
            <pc:docMk/>
            <pc:sldMk cId="2929957330" sldId="844"/>
            <ac:picMk id="9" creationId="{DFD55B99-2064-AB98-8198-290AF23A4773}"/>
          </ac:picMkLst>
        </pc:picChg>
        <pc:picChg chg="add mod ord">
          <ac:chgData name="Vickers, Libby" userId="e250baef-1418-4325-b620-0f9540a0387b" providerId="ADAL" clId="{06E4A6C4-F30A-4666-B538-091AB7CBA51F}" dt="2025-03-17T13:19:30.435" v="1065" actId="1076"/>
          <ac:picMkLst>
            <pc:docMk/>
            <pc:sldMk cId="2929957330" sldId="844"/>
            <ac:picMk id="16" creationId="{564E7ED4-A0FA-4D91-28F0-5B03BF5103EE}"/>
          </ac:picMkLst>
        </pc:picChg>
      </pc:sldChg>
      <pc:sldChg chg="addSp delSp modSp mod delAnim modNotesTx">
        <pc:chgData name="Vickers, Libby" userId="e250baef-1418-4325-b620-0f9540a0387b" providerId="ADAL" clId="{06E4A6C4-F30A-4666-B538-091AB7CBA51F}" dt="2025-03-17T15:34:21.828" v="1457" actId="20577"/>
        <pc:sldMkLst>
          <pc:docMk/>
          <pc:sldMk cId="1343600176" sldId="979"/>
        </pc:sldMkLst>
        <pc:spChg chg="mod">
          <ac:chgData name="Vickers, Libby" userId="e250baef-1418-4325-b620-0f9540a0387b" providerId="ADAL" clId="{06E4A6C4-F30A-4666-B538-091AB7CBA51F}" dt="2025-03-17T13:52:08.415" v="1215" actId="14100"/>
          <ac:spMkLst>
            <pc:docMk/>
            <pc:sldMk cId="1343600176" sldId="979"/>
            <ac:spMk id="5" creationId="{107CF4AE-C5AD-E4FF-5505-857290627144}"/>
          </ac:spMkLst>
        </pc:spChg>
        <pc:picChg chg="add mod ord">
          <ac:chgData name="Vickers, Libby" userId="e250baef-1418-4325-b620-0f9540a0387b" providerId="ADAL" clId="{06E4A6C4-F30A-4666-B538-091AB7CBA51F}" dt="2025-03-17T13:51:17.794" v="1200" actId="167"/>
          <ac:picMkLst>
            <pc:docMk/>
            <pc:sldMk cId="1343600176" sldId="979"/>
            <ac:picMk id="7" creationId="{058D7D2D-C994-7634-6BD3-65D289C2AEB6}"/>
          </ac:picMkLst>
        </pc:picChg>
      </pc:sldChg>
      <pc:sldChg chg="addSp delSp modSp mod">
        <pc:chgData name="Vickers, Libby" userId="e250baef-1418-4325-b620-0f9540a0387b" providerId="ADAL" clId="{06E4A6C4-F30A-4666-B538-091AB7CBA51F}" dt="2025-03-13T18:23:38.523" v="57" actId="1038"/>
        <pc:sldMkLst>
          <pc:docMk/>
          <pc:sldMk cId="1524930780" sldId="1024"/>
        </pc:sldMkLst>
        <pc:spChg chg="mod">
          <ac:chgData name="Vickers, Libby" userId="e250baef-1418-4325-b620-0f9540a0387b" providerId="ADAL" clId="{06E4A6C4-F30A-4666-B538-091AB7CBA51F}" dt="2025-03-13T18:23:29.694" v="30" actId="1037"/>
          <ac:spMkLst>
            <pc:docMk/>
            <pc:sldMk cId="1524930780" sldId="1024"/>
            <ac:spMk id="13" creationId="{97CA2199-ED61-4C18-BD1A-18D29A6E742E}"/>
          </ac:spMkLst>
        </pc:spChg>
        <pc:spChg chg="mod">
          <ac:chgData name="Vickers, Libby" userId="e250baef-1418-4325-b620-0f9540a0387b" providerId="ADAL" clId="{06E4A6C4-F30A-4666-B538-091AB7CBA51F}" dt="2025-03-13T18:23:38.523" v="57" actId="1038"/>
          <ac:spMkLst>
            <pc:docMk/>
            <pc:sldMk cId="1524930780" sldId="1024"/>
            <ac:spMk id="25" creationId="{DA8060E1-598C-DD4C-1274-13EB71DF08D2}"/>
          </ac:spMkLst>
        </pc:spChg>
        <pc:picChg chg="add mod ord">
          <ac:chgData name="Vickers, Libby" userId="e250baef-1418-4325-b620-0f9540a0387b" providerId="ADAL" clId="{06E4A6C4-F30A-4666-B538-091AB7CBA51F}" dt="2025-03-13T18:23:10.004" v="25" actId="167"/>
          <ac:picMkLst>
            <pc:docMk/>
            <pc:sldMk cId="1524930780" sldId="1024"/>
            <ac:picMk id="4" creationId="{A59C5C48-ACF7-544D-317F-3C717D9A96A9}"/>
          </ac:picMkLst>
        </pc:picChg>
      </pc:sldChg>
      <pc:sldChg chg="addSp delSp modSp mod">
        <pc:chgData name="Vickers, Libby" userId="e250baef-1418-4325-b620-0f9540a0387b" providerId="ADAL" clId="{06E4A6C4-F30A-4666-B538-091AB7CBA51F}" dt="2025-03-17T18:14:13.298" v="1671" actId="14100"/>
        <pc:sldMkLst>
          <pc:docMk/>
          <pc:sldMk cId="4265535487" sldId="1044"/>
        </pc:sldMkLst>
        <pc:picChg chg="add mod">
          <ac:chgData name="Vickers, Libby" userId="e250baef-1418-4325-b620-0f9540a0387b" providerId="ADAL" clId="{06E4A6C4-F30A-4666-B538-091AB7CBA51F}" dt="2025-03-17T18:14:13.298" v="1671" actId="14100"/>
          <ac:picMkLst>
            <pc:docMk/>
            <pc:sldMk cId="4265535487" sldId="1044"/>
            <ac:picMk id="4" creationId="{070C38E3-5042-BAB6-F3A7-F9CB9B351CD2}"/>
          </ac:picMkLst>
        </pc:picChg>
      </pc:sldChg>
      <pc:sldChg chg="addSp delSp modSp mod">
        <pc:chgData name="Vickers, Libby" userId="e250baef-1418-4325-b620-0f9540a0387b" providerId="ADAL" clId="{06E4A6C4-F30A-4666-B538-091AB7CBA51F}" dt="2025-03-17T18:43:58.364" v="1841" actId="14100"/>
        <pc:sldMkLst>
          <pc:docMk/>
          <pc:sldMk cId="3760844084" sldId="1045"/>
        </pc:sldMkLst>
        <pc:picChg chg="add mod">
          <ac:chgData name="Vickers, Libby" userId="e250baef-1418-4325-b620-0f9540a0387b" providerId="ADAL" clId="{06E4A6C4-F30A-4666-B538-091AB7CBA51F}" dt="2025-03-17T18:43:58.364" v="1841" actId="14100"/>
          <ac:picMkLst>
            <pc:docMk/>
            <pc:sldMk cId="3760844084" sldId="1045"/>
            <ac:picMk id="5" creationId="{187AAF37-CD13-282F-7C75-43D9D4CF8595}"/>
          </ac:picMkLst>
        </pc:picChg>
      </pc:sldChg>
      <pc:sldChg chg="addSp delSp modSp mod">
        <pc:chgData name="Vickers, Libby" userId="e250baef-1418-4325-b620-0f9540a0387b" providerId="ADAL" clId="{06E4A6C4-F30A-4666-B538-091AB7CBA51F}" dt="2025-03-17T18:56:20.888" v="2119" actId="1076"/>
        <pc:sldMkLst>
          <pc:docMk/>
          <pc:sldMk cId="2935760374" sldId="1065"/>
        </pc:sldMkLst>
        <pc:grpChg chg="mod ord">
          <ac:chgData name="Vickers, Libby" userId="e250baef-1418-4325-b620-0f9540a0387b" providerId="ADAL" clId="{06E4A6C4-F30A-4666-B538-091AB7CBA51F}" dt="2025-03-17T18:56:20.888" v="2119" actId="1076"/>
          <ac:grpSpMkLst>
            <pc:docMk/>
            <pc:sldMk cId="2935760374" sldId="1065"/>
            <ac:grpSpMk id="16" creationId="{527E3193-2DEE-4E66-5AD0-8BF137C200C2}"/>
          </ac:grpSpMkLst>
        </pc:grpChg>
        <pc:picChg chg="add mod">
          <ac:chgData name="Vickers, Libby" userId="e250baef-1418-4325-b620-0f9540a0387b" providerId="ADAL" clId="{06E4A6C4-F30A-4666-B538-091AB7CBA51F}" dt="2025-03-17T18:56:11.058" v="2118" actId="1076"/>
          <ac:picMkLst>
            <pc:docMk/>
            <pc:sldMk cId="2935760374" sldId="1065"/>
            <ac:picMk id="6" creationId="{DD342475-64E6-BDBD-6F58-E5AEEF126E40}"/>
          </ac:picMkLst>
        </pc:picChg>
        <pc:picChg chg="mod topLvl">
          <ac:chgData name="Vickers, Libby" userId="e250baef-1418-4325-b620-0f9540a0387b" providerId="ADAL" clId="{06E4A6C4-F30A-4666-B538-091AB7CBA51F}" dt="2025-03-17T18:55:52.887" v="2116" actId="1035"/>
          <ac:picMkLst>
            <pc:docMk/>
            <pc:sldMk cId="2935760374" sldId="1065"/>
            <ac:picMk id="8" creationId="{0AB4DDF9-6938-D92B-20EF-B199E578E4BB}"/>
          </ac:picMkLst>
        </pc:picChg>
      </pc:sldChg>
      <pc:sldChg chg="del">
        <pc:chgData name="Vickers, Libby" userId="e250baef-1418-4325-b620-0f9540a0387b" providerId="ADAL" clId="{06E4A6C4-F30A-4666-B538-091AB7CBA51F}" dt="2025-03-13T18:00:57.847" v="17" actId="2696"/>
        <pc:sldMkLst>
          <pc:docMk/>
          <pc:sldMk cId="597220908" sldId="1735"/>
        </pc:sldMkLst>
      </pc:sldChg>
      <pc:sldChg chg="del">
        <pc:chgData name="Vickers, Libby" userId="e250baef-1418-4325-b620-0f9540a0387b" providerId="ADAL" clId="{06E4A6C4-F30A-4666-B538-091AB7CBA51F}" dt="2025-03-13T17:58:08.668" v="9" actId="2696"/>
        <pc:sldMkLst>
          <pc:docMk/>
          <pc:sldMk cId="3314859971" sldId="1740"/>
        </pc:sldMkLst>
      </pc:sldChg>
      <pc:sldChg chg="addSp modSp mod">
        <pc:chgData name="Vickers, Libby" userId="e250baef-1418-4325-b620-0f9540a0387b" providerId="ADAL" clId="{06E4A6C4-F30A-4666-B538-091AB7CBA51F}" dt="2025-03-14T12:48:59.540" v="144" actId="14100"/>
        <pc:sldMkLst>
          <pc:docMk/>
          <pc:sldMk cId="793978010" sldId="1741"/>
        </pc:sldMkLst>
        <pc:spChg chg="mod">
          <ac:chgData name="Vickers, Libby" userId="e250baef-1418-4325-b620-0f9540a0387b" providerId="ADAL" clId="{06E4A6C4-F30A-4666-B538-091AB7CBA51F}" dt="2025-03-13T17:55:37.148" v="1" actId="20577"/>
          <ac:spMkLst>
            <pc:docMk/>
            <pc:sldMk cId="793978010" sldId="1741"/>
            <ac:spMk id="3" creationId="{AA5EEE2F-8A50-3176-99F3-D6FD96F4B7BF}"/>
          </ac:spMkLst>
        </pc:spChg>
        <pc:spChg chg="add mod ord">
          <ac:chgData name="Vickers, Libby" userId="e250baef-1418-4325-b620-0f9540a0387b" providerId="ADAL" clId="{06E4A6C4-F30A-4666-B538-091AB7CBA51F}" dt="2025-03-14T12:48:59.540" v="144" actId="14100"/>
          <ac:spMkLst>
            <pc:docMk/>
            <pc:sldMk cId="793978010" sldId="1741"/>
            <ac:spMk id="4" creationId="{8D4E9DC6-E06E-29A6-6528-8CD2F8A1DE48}"/>
          </ac:spMkLst>
        </pc:spChg>
      </pc:sldChg>
      <pc:sldChg chg="del">
        <pc:chgData name="Vickers, Libby" userId="e250baef-1418-4325-b620-0f9540a0387b" providerId="ADAL" clId="{06E4A6C4-F30A-4666-B538-091AB7CBA51F}" dt="2025-03-13T18:00:11.191" v="13" actId="2696"/>
        <pc:sldMkLst>
          <pc:docMk/>
          <pc:sldMk cId="3227494432" sldId="1742"/>
        </pc:sldMkLst>
      </pc:sldChg>
      <pc:sldChg chg="addSp delSp modSp mod delAnim modAnim">
        <pc:chgData name="Vickers, Libby" userId="e250baef-1418-4325-b620-0f9540a0387b" providerId="ADAL" clId="{06E4A6C4-F30A-4666-B538-091AB7CBA51F}" dt="2025-03-17T19:55:25.482" v="2685"/>
        <pc:sldMkLst>
          <pc:docMk/>
          <pc:sldMk cId="2970339381" sldId="1743"/>
        </pc:sldMkLst>
        <pc:picChg chg="add mod ord">
          <ac:chgData name="Vickers, Libby" userId="e250baef-1418-4325-b620-0f9540a0387b" providerId="ADAL" clId="{06E4A6C4-F30A-4666-B538-091AB7CBA51F}" dt="2025-03-13T18:28:38.600" v="82" actId="14100"/>
          <ac:picMkLst>
            <pc:docMk/>
            <pc:sldMk cId="2970339381" sldId="1743"/>
            <ac:picMk id="4" creationId="{18CAF0B6-17EA-4E33-032E-9CCB96FFE1AB}"/>
          </ac:picMkLst>
        </pc:picChg>
        <pc:picChg chg="add mod ord">
          <ac:chgData name="Vickers, Libby" userId="e250baef-1418-4325-b620-0f9540a0387b" providerId="ADAL" clId="{06E4A6C4-F30A-4666-B538-091AB7CBA51F}" dt="2025-03-13T18:30:48.151" v="93" actId="171"/>
          <ac:picMkLst>
            <pc:docMk/>
            <pc:sldMk cId="2970339381" sldId="1743"/>
            <ac:picMk id="6" creationId="{DDA862B4-EAC6-A459-078A-3C544FFEC34B}"/>
          </ac:picMkLst>
        </pc:picChg>
        <pc:picChg chg="add mod">
          <ac:chgData name="Vickers, Libby" userId="e250baef-1418-4325-b620-0f9540a0387b" providerId="ADAL" clId="{06E4A6C4-F30A-4666-B538-091AB7CBA51F}" dt="2025-03-13T18:36:36.442" v="100" actId="1582"/>
          <ac:picMkLst>
            <pc:docMk/>
            <pc:sldMk cId="2970339381" sldId="1743"/>
            <ac:picMk id="8" creationId="{F062BF21-DA16-318D-BDA1-E0102AA1C07F}"/>
          </ac:picMkLst>
        </pc:picChg>
        <pc:cxnChg chg="mod ord">
          <ac:chgData name="Vickers, Libby" userId="e250baef-1418-4325-b620-0f9540a0387b" providerId="ADAL" clId="{06E4A6C4-F30A-4666-B538-091AB7CBA51F}" dt="2025-03-13T18:37:32.069" v="129" actId="1582"/>
          <ac:cxnSpMkLst>
            <pc:docMk/>
            <pc:sldMk cId="2970339381" sldId="1743"/>
            <ac:cxnSpMk id="3" creationId="{898B8EE1-33DD-CDF6-4300-E96735AB3E75}"/>
          </ac:cxnSpMkLst>
        </pc:cxnChg>
      </pc:sldChg>
      <pc:sldChg chg="addSp delSp modSp mod">
        <pc:chgData name="Vickers, Libby" userId="e250baef-1418-4325-b620-0f9540a0387b" providerId="ADAL" clId="{06E4A6C4-F30A-4666-B538-091AB7CBA51F}" dt="2025-03-13T18:26:26.526" v="74" actId="1582"/>
        <pc:sldMkLst>
          <pc:docMk/>
          <pc:sldMk cId="406790311" sldId="1744"/>
        </pc:sldMkLst>
        <pc:spChg chg="mod">
          <ac:chgData name="Vickers, Libby" userId="e250baef-1418-4325-b620-0f9540a0387b" providerId="ADAL" clId="{06E4A6C4-F30A-4666-B538-091AB7CBA51F}" dt="2025-03-13T18:26:26.526" v="74" actId="1582"/>
          <ac:spMkLst>
            <pc:docMk/>
            <pc:sldMk cId="406790311" sldId="1744"/>
            <ac:spMk id="13" creationId="{543B6C7F-C010-0E44-33F7-B4CFFF8AED8D}"/>
          </ac:spMkLst>
        </pc:spChg>
        <pc:grpChg chg="mod">
          <ac:chgData name="Vickers, Libby" userId="e250baef-1418-4325-b620-0f9540a0387b" providerId="ADAL" clId="{06E4A6C4-F30A-4666-B538-091AB7CBA51F}" dt="2025-03-13T18:25:39.902" v="67" actId="1076"/>
          <ac:grpSpMkLst>
            <pc:docMk/>
            <pc:sldMk cId="406790311" sldId="1744"/>
            <ac:grpSpMk id="6" creationId="{A63447C8-4EBE-DBE9-CF50-C7D5A4534126}"/>
          </ac:grpSpMkLst>
        </pc:grpChg>
        <pc:picChg chg="add mod ord">
          <ac:chgData name="Vickers, Libby" userId="e250baef-1418-4325-b620-0f9540a0387b" providerId="ADAL" clId="{06E4A6C4-F30A-4666-B538-091AB7CBA51F}" dt="2025-03-13T18:25:28.202" v="66" actId="1076"/>
          <ac:picMkLst>
            <pc:docMk/>
            <pc:sldMk cId="406790311" sldId="1744"/>
            <ac:picMk id="3" creationId="{13E7CFD5-09D6-99ED-B866-49D0B547D154}"/>
          </ac:picMkLst>
        </pc:picChg>
      </pc:sldChg>
      <pc:sldChg chg="addSp delSp modSp mod modAnim">
        <pc:chgData name="Vickers, Libby" userId="e250baef-1418-4325-b620-0f9540a0387b" providerId="ADAL" clId="{06E4A6C4-F30A-4666-B538-091AB7CBA51F}" dt="2025-03-17T19:59:29.070" v="2824"/>
        <pc:sldMkLst>
          <pc:docMk/>
          <pc:sldMk cId="1745060824" sldId="1745"/>
        </pc:sldMkLst>
        <pc:spChg chg="add mod">
          <ac:chgData name="Vickers, Libby" userId="e250baef-1418-4325-b620-0f9540a0387b" providerId="ADAL" clId="{06E4A6C4-F30A-4666-B538-091AB7CBA51F}" dt="2025-03-17T19:58:17.279" v="2821" actId="1036"/>
          <ac:spMkLst>
            <pc:docMk/>
            <pc:sldMk cId="1745060824" sldId="1745"/>
            <ac:spMk id="2" creationId="{FD770095-F579-5954-6BCD-FC1693073E88}"/>
          </ac:spMkLst>
        </pc:spChg>
        <pc:picChg chg="add mod ord">
          <ac:chgData name="Vickers, Libby" userId="e250baef-1418-4325-b620-0f9540a0387b" providerId="ADAL" clId="{06E4A6C4-F30A-4666-B538-091AB7CBA51F}" dt="2025-03-13T19:18:04.461" v="137" actId="1076"/>
          <ac:picMkLst>
            <pc:docMk/>
            <pc:sldMk cId="1745060824" sldId="1745"/>
            <ac:picMk id="4" creationId="{03BAB4F0-E031-A6D2-36C6-027FECDDE7E9}"/>
          </ac:picMkLst>
        </pc:picChg>
        <pc:picChg chg="add mod ord">
          <ac:chgData name="Vickers, Libby" userId="e250baef-1418-4325-b620-0f9540a0387b" providerId="ADAL" clId="{06E4A6C4-F30A-4666-B538-091AB7CBA51F}" dt="2025-03-13T19:18:04.461" v="137" actId="1076"/>
          <ac:picMkLst>
            <pc:docMk/>
            <pc:sldMk cId="1745060824" sldId="1745"/>
            <ac:picMk id="5" creationId="{F5F71375-7923-741F-795F-9AD71033E67F}"/>
          </ac:picMkLst>
        </pc:picChg>
        <pc:picChg chg="mod">
          <ac:chgData name="Vickers, Libby" userId="e250baef-1418-4325-b620-0f9540a0387b" providerId="ADAL" clId="{06E4A6C4-F30A-4666-B538-091AB7CBA51F}" dt="2025-03-17T19:58:12.477" v="2819" actId="1076"/>
          <ac:picMkLst>
            <pc:docMk/>
            <pc:sldMk cId="1745060824" sldId="1745"/>
            <ac:picMk id="9" creationId="{79916632-4981-4435-9BAC-A9957C5EB01B}"/>
          </ac:picMkLst>
        </pc:picChg>
        <pc:picChg chg="mod">
          <ac:chgData name="Vickers, Libby" userId="e250baef-1418-4325-b620-0f9540a0387b" providerId="ADAL" clId="{06E4A6C4-F30A-4666-B538-091AB7CBA51F}" dt="2025-03-13T19:18:42.185" v="142" actId="1076"/>
          <ac:picMkLst>
            <pc:docMk/>
            <pc:sldMk cId="1745060824" sldId="1745"/>
            <ac:picMk id="12" creationId="{BE3E463C-6B31-2AE3-5750-C404840B652D}"/>
          </ac:picMkLst>
        </pc:picChg>
      </pc:sldChg>
      <pc:sldChg chg="addSp delSp modSp mod modNotesTx">
        <pc:chgData name="Vickers, Libby" userId="e250baef-1418-4325-b620-0f9540a0387b" providerId="ADAL" clId="{06E4A6C4-F30A-4666-B538-091AB7CBA51F}" dt="2025-03-14T16:24:32.834" v="321" actId="1076"/>
        <pc:sldMkLst>
          <pc:docMk/>
          <pc:sldMk cId="4286565027" sldId="1746"/>
        </pc:sldMkLst>
        <pc:spChg chg="add mod">
          <ac:chgData name="Vickers, Libby" userId="e250baef-1418-4325-b620-0f9540a0387b" providerId="ADAL" clId="{06E4A6C4-F30A-4666-B538-091AB7CBA51F}" dt="2025-03-14T14:04:03.904" v="233" actId="1035"/>
          <ac:spMkLst>
            <pc:docMk/>
            <pc:sldMk cId="4286565027" sldId="1746"/>
            <ac:spMk id="4" creationId="{A3F3DEE7-96A2-F12D-2629-F625F65E5453}"/>
          </ac:spMkLst>
        </pc:spChg>
        <pc:spChg chg="add mod">
          <ac:chgData name="Vickers, Libby" userId="e250baef-1418-4325-b620-0f9540a0387b" providerId="ADAL" clId="{06E4A6C4-F30A-4666-B538-091AB7CBA51F}" dt="2025-03-14T14:04:15.157" v="247" actId="1036"/>
          <ac:spMkLst>
            <pc:docMk/>
            <pc:sldMk cId="4286565027" sldId="1746"/>
            <ac:spMk id="7" creationId="{BED3D53A-759C-F77C-CEA7-B23CA94362EB}"/>
          </ac:spMkLst>
        </pc:spChg>
        <pc:picChg chg="add mod">
          <ac:chgData name="Vickers, Libby" userId="e250baef-1418-4325-b620-0f9540a0387b" providerId="ADAL" clId="{06E4A6C4-F30A-4666-B538-091AB7CBA51F}" dt="2025-03-14T16:24:32.834" v="321" actId="1076"/>
          <ac:picMkLst>
            <pc:docMk/>
            <pc:sldMk cId="4286565027" sldId="1746"/>
            <ac:picMk id="3" creationId="{F2468780-BDE4-6EAB-1201-6CB57FCDE3EF}"/>
          </ac:picMkLst>
        </pc:picChg>
      </pc:sldChg>
      <pc:sldChg chg="addSp delSp modSp mod delAnim modNotesTx">
        <pc:chgData name="Vickers, Libby" userId="e250baef-1418-4325-b620-0f9540a0387b" providerId="ADAL" clId="{06E4A6C4-F30A-4666-B538-091AB7CBA51F}" dt="2025-03-14T16:44:47.908" v="605" actId="20577"/>
        <pc:sldMkLst>
          <pc:docMk/>
          <pc:sldMk cId="1316000821" sldId="1747"/>
        </pc:sldMkLst>
        <pc:spChg chg="mod">
          <ac:chgData name="Vickers, Libby" userId="e250baef-1418-4325-b620-0f9540a0387b" providerId="ADAL" clId="{06E4A6C4-F30A-4666-B538-091AB7CBA51F}" dt="2025-03-14T16:29:04.332" v="433" actId="208"/>
          <ac:spMkLst>
            <pc:docMk/>
            <pc:sldMk cId="1316000821" sldId="1747"/>
            <ac:spMk id="4" creationId="{AAB24364-B027-C8B9-BEF2-8D4B180E28E7}"/>
          </ac:spMkLst>
        </pc:spChg>
        <pc:picChg chg="add mod ord">
          <ac:chgData name="Vickers, Libby" userId="e250baef-1418-4325-b620-0f9540a0387b" providerId="ADAL" clId="{06E4A6C4-F30A-4666-B538-091AB7CBA51F}" dt="2025-03-14T16:28:53.469" v="411" actId="1076"/>
          <ac:picMkLst>
            <pc:docMk/>
            <pc:sldMk cId="1316000821" sldId="1747"/>
            <ac:picMk id="5" creationId="{85FB8763-E419-7488-D17D-62EA81D3B1F0}"/>
          </ac:picMkLst>
        </pc:picChg>
      </pc:sldChg>
      <pc:sldChg chg="addSp delSp modSp mod">
        <pc:chgData name="Vickers, Libby" userId="e250baef-1418-4325-b620-0f9540a0387b" providerId="ADAL" clId="{06E4A6C4-F30A-4666-B538-091AB7CBA51F}" dt="2025-03-14T17:26:26.946" v="788" actId="1037"/>
        <pc:sldMkLst>
          <pc:docMk/>
          <pc:sldMk cId="3605950826" sldId="1748"/>
        </pc:sldMkLst>
        <pc:spChg chg="mod">
          <ac:chgData name="Vickers, Libby" userId="e250baef-1418-4325-b620-0f9540a0387b" providerId="ADAL" clId="{06E4A6C4-F30A-4666-B538-091AB7CBA51F}" dt="2025-03-14T17:26:26.946" v="788" actId="1037"/>
          <ac:spMkLst>
            <pc:docMk/>
            <pc:sldMk cId="3605950826" sldId="1748"/>
            <ac:spMk id="8" creationId="{B9A8DBEB-54E9-B6E5-3CCE-20329BE4BB12}"/>
          </ac:spMkLst>
        </pc:spChg>
        <pc:picChg chg="add mod ord">
          <ac:chgData name="Vickers, Libby" userId="e250baef-1418-4325-b620-0f9540a0387b" providerId="ADAL" clId="{06E4A6C4-F30A-4666-B538-091AB7CBA51F}" dt="2025-03-14T17:26:09.692" v="749" actId="171"/>
          <ac:picMkLst>
            <pc:docMk/>
            <pc:sldMk cId="3605950826" sldId="1748"/>
            <ac:picMk id="3" creationId="{EC3B0726-E7FF-4563-5974-C96F8846FFBD}"/>
          </ac:picMkLst>
        </pc:picChg>
      </pc:sldChg>
      <pc:sldChg chg="addSp modSp mod">
        <pc:chgData name="Vickers, Libby" userId="e250baef-1418-4325-b620-0f9540a0387b" providerId="ADAL" clId="{06E4A6C4-F30A-4666-B538-091AB7CBA51F}" dt="2025-03-17T20:04:42.035" v="2899" actId="1038"/>
        <pc:sldMkLst>
          <pc:docMk/>
          <pc:sldMk cId="4016202936" sldId="1749"/>
        </pc:sldMkLst>
        <pc:picChg chg="add mod">
          <ac:chgData name="Vickers, Libby" userId="e250baef-1418-4325-b620-0f9540a0387b" providerId="ADAL" clId="{06E4A6C4-F30A-4666-B538-091AB7CBA51F}" dt="2025-03-17T20:04:42.035" v="2899" actId="1038"/>
          <ac:picMkLst>
            <pc:docMk/>
            <pc:sldMk cId="4016202936" sldId="1749"/>
            <ac:picMk id="4" creationId="{FD887C7D-9061-7CE2-DEF1-A0897593F7AB}"/>
          </ac:picMkLst>
        </pc:picChg>
      </pc:sldChg>
      <pc:sldChg chg="addSp delSp modSp mod">
        <pc:chgData name="Vickers, Libby" userId="e250baef-1418-4325-b620-0f9540a0387b" providerId="ADAL" clId="{06E4A6C4-F30A-4666-B538-091AB7CBA51F}" dt="2025-03-17T13:23:30.081" v="1110" actId="1076"/>
        <pc:sldMkLst>
          <pc:docMk/>
          <pc:sldMk cId="3073997565" sldId="1753"/>
        </pc:sldMkLst>
        <pc:picChg chg="add mod">
          <ac:chgData name="Vickers, Libby" userId="e250baef-1418-4325-b620-0f9540a0387b" providerId="ADAL" clId="{06E4A6C4-F30A-4666-B538-091AB7CBA51F}" dt="2025-03-17T13:23:30.081" v="1110" actId="1076"/>
          <ac:picMkLst>
            <pc:docMk/>
            <pc:sldMk cId="3073997565" sldId="1753"/>
            <ac:picMk id="5" creationId="{23687784-EA19-8138-2203-8E381BA904B7}"/>
          </ac:picMkLst>
        </pc:picChg>
      </pc:sldChg>
      <pc:sldChg chg="addSp modSp mod">
        <pc:chgData name="Vickers, Libby" userId="e250baef-1418-4325-b620-0f9540a0387b" providerId="ADAL" clId="{06E4A6C4-F30A-4666-B538-091AB7CBA51F}" dt="2025-03-17T20:05:03.113" v="2900"/>
        <pc:sldMkLst>
          <pc:docMk/>
          <pc:sldMk cId="1168188942" sldId="1754"/>
        </pc:sldMkLst>
        <pc:picChg chg="add mod ord">
          <ac:chgData name="Vickers, Libby" userId="e250baef-1418-4325-b620-0f9540a0387b" providerId="ADAL" clId="{06E4A6C4-F30A-4666-B538-091AB7CBA51F}" dt="2025-03-17T19:52:12.452" v="2679" actId="167"/>
          <ac:picMkLst>
            <pc:docMk/>
            <pc:sldMk cId="1168188942" sldId="1754"/>
            <ac:picMk id="2" creationId="{AAB8215F-6286-437B-9051-05848F15411D}"/>
          </ac:picMkLst>
        </pc:picChg>
        <pc:picChg chg="add mod">
          <ac:chgData name="Vickers, Libby" userId="e250baef-1418-4325-b620-0f9540a0387b" providerId="ADAL" clId="{06E4A6C4-F30A-4666-B538-091AB7CBA51F}" dt="2025-03-17T20:05:03.113" v="2900"/>
          <ac:picMkLst>
            <pc:docMk/>
            <pc:sldMk cId="1168188942" sldId="1754"/>
            <ac:picMk id="4" creationId="{1040ABB6-3427-FAD9-1008-04F6EBC1463F}"/>
          </ac:picMkLst>
        </pc:picChg>
      </pc:sldChg>
      <pc:sldChg chg="addSp delSp modSp mod delAnim modAnim">
        <pc:chgData name="Vickers, Libby" userId="e250baef-1418-4325-b620-0f9540a0387b" providerId="ADAL" clId="{06E4A6C4-F30A-4666-B538-091AB7CBA51F}" dt="2025-03-17T13:30:06.594" v="1156" actId="1035"/>
        <pc:sldMkLst>
          <pc:docMk/>
          <pc:sldMk cId="3502927216" sldId="1755"/>
        </pc:sldMkLst>
        <pc:spChg chg="add mod">
          <ac:chgData name="Vickers, Libby" userId="e250baef-1418-4325-b620-0f9540a0387b" providerId="ADAL" clId="{06E4A6C4-F30A-4666-B538-091AB7CBA51F}" dt="2025-03-17T13:30:06.594" v="1156" actId="1035"/>
          <ac:spMkLst>
            <pc:docMk/>
            <pc:sldMk cId="3502927216" sldId="1755"/>
            <ac:spMk id="8" creationId="{BF5309CF-9F61-8049-DE40-366584088E7C}"/>
          </ac:spMkLst>
        </pc:spChg>
        <pc:spChg chg="mod">
          <ac:chgData name="Vickers, Libby" userId="e250baef-1418-4325-b620-0f9540a0387b" providerId="ADAL" clId="{06E4A6C4-F30A-4666-B538-091AB7CBA51F}" dt="2025-03-17T13:26:17.876" v="1119" actId="1076"/>
          <ac:spMkLst>
            <pc:docMk/>
            <pc:sldMk cId="3502927216" sldId="1755"/>
            <ac:spMk id="13" creationId="{3FF7A75E-1AF9-2E77-D7C9-052F6C5FDEAC}"/>
          </ac:spMkLst>
        </pc:spChg>
        <pc:picChg chg="add mod ord">
          <ac:chgData name="Vickers, Libby" userId="e250baef-1418-4325-b620-0f9540a0387b" providerId="ADAL" clId="{06E4A6C4-F30A-4666-B538-091AB7CBA51F}" dt="2025-03-17T13:25:51.784" v="1116" actId="167"/>
          <ac:picMkLst>
            <pc:docMk/>
            <pc:sldMk cId="3502927216" sldId="1755"/>
            <ac:picMk id="3" creationId="{B87B177B-B77E-8318-6005-0906C35DC209}"/>
          </ac:picMkLst>
        </pc:picChg>
        <pc:picChg chg="add mod">
          <ac:chgData name="Vickers, Libby" userId="e250baef-1418-4325-b620-0f9540a0387b" providerId="ADAL" clId="{06E4A6C4-F30A-4666-B538-091AB7CBA51F}" dt="2025-03-17T13:29:26.147" v="1151" actId="1036"/>
          <ac:picMkLst>
            <pc:docMk/>
            <pc:sldMk cId="3502927216" sldId="1755"/>
            <ac:picMk id="7" creationId="{F1505382-BBD1-8E35-002E-E0E161CC2053}"/>
          </ac:picMkLst>
        </pc:picChg>
      </pc:sldChg>
      <pc:sldChg chg="addSp delSp modSp mod">
        <pc:chgData name="Vickers, Libby" userId="e250baef-1418-4325-b620-0f9540a0387b" providerId="ADAL" clId="{06E4A6C4-F30A-4666-B538-091AB7CBA51F}" dt="2025-03-17T13:49:49.477" v="1193" actId="1038"/>
        <pc:sldMkLst>
          <pc:docMk/>
          <pc:sldMk cId="405043615" sldId="1756"/>
        </pc:sldMkLst>
        <pc:spChg chg="add mod">
          <ac:chgData name="Vickers, Libby" userId="e250baef-1418-4325-b620-0f9540a0387b" providerId="ADAL" clId="{06E4A6C4-F30A-4666-B538-091AB7CBA51F}" dt="2025-03-17T13:42:41.644" v="1169" actId="164"/>
          <ac:spMkLst>
            <pc:docMk/>
            <pc:sldMk cId="405043615" sldId="1756"/>
            <ac:spMk id="5" creationId="{537BC795-E96A-AE0D-40D6-A11C72FEF04C}"/>
          </ac:spMkLst>
        </pc:spChg>
        <pc:grpChg chg="add mod ord">
          <ac:chgData name="Vickers, Libby" userId="e250baef-1418-4325-b620-0f9540a0387b" providerId="ADAL" clId="{06E4A6C4-F30A-4666-B538-091AB7CBA51F}" dt="2025-03-17T13:42:49.792" v="1170" actId="167"/>
          <ac:grpSpMkLst>
            <pc:docMk/>
            <pc:sldMk cId="405043615" sldId="1756"/>
            <ac:grpSpMk id="7" creationId="{58DB95EB-F270-9450-98D4-A6703F8860B2}"/>
          </ac:grpSpMkLst>
        </pc:grpChg>
        <pc:grpChg chg="mod ord">
          <ac:chgData name="Vickers, Libby" userId="e250baef-1418-4325-b620-0f9540a0387b" providerId="ADAL" clId="{06E4A6C4-F30A-4666-B538-091AB7CBA51F}" dt="2025-03-17T13:49:49.477" v="1193" actId="1038"/>
          <ac:grpSpMkLst>
            <pc:docMk/>
            <pc:sldMk cId="405043615" sldId="1756"/>
            <ac:grpSpMk id="11" creationId="{1163A5F8-0123-9522-2A0F-514F1D37BB2F}"/>
          </ac:grpSpMkLst>
        </pc:grpChg>
        <pc:picChg chg="add mod ord">
          <ac:chgData name="Vickers, Libby" userId="e250baef-1418-4325-b620-0f9540a0387b" providerId="ADAL" clId="{06E4A6C4-F30A-4666-B538-091AB7CBA51F}" dt="2025-03-17T13:42:41.644" v="1169" actId="164"/>
          <ac:picMkLst>
            <pc:docMk/>
            <pc:sldMk cId="405043615" sldId="1756"/>
            <ac:picMk id="4" creationId="{49AFA0AE-F639-6E0D-94F7-5CD36D225276}"/>
          </ac:picMkLst>
        </pc:picChg>
        <pc:picChg chg="add mod">
          <ac:chgData name="Vickers, Libby" userId="e250baef-1418-4325-b620-0f9540a0387b" providerId="ADAL" clId="{06E4A6C4-F30A-4666-B538-091AB7CBA51F}" dt="2025-03-17T13:49:05.182" v="1188" actId="1038"/>
          <ac:picMkLst>
            <pc:docMk/>
            <pc:sldMk cId="405043615" sldId="1756"/>
            <ac:picMk id="10" creationId="{197A391E-E67E-B829-FD47-3C04B2C39C28}"/>
          </ac:picMkLst>
        </pc:picChg>
      </pc:sldChg>
      <pc:sldChg chg="addSp modSp mod">
        <pc:chgData name="Vickers, Libby" userId="e250baef-1418-4325-b620-0f9540a0387b" providerId="ADAL" clId="{06E4A6C4-F30A-4666-B538-091AB7CBA51F}" dt="2025-03-17T20:05:15.725" v="2901"/>
        <pc:sldMkLst>
          <pc:docMk/>
          <pc:sldMk cId="471938181" sldId="1757"/>
        </pc:sldMkLst>
        <pc:picChg chg="add mod ord">
          <ac:chgData name="Vickers, Libby" userId="e250baef-1418-4325-b620-0f9540a0387b" providerId="ADAL" clId="{06E4A6C4-F30A-4666-B538-091AB7CBA51F}" dt="2025-03-17T19:51:56.029" v="2677" actId="171"/>
          <ac:picMkLst>
            <pc:docMk/>
            <pc:sldMk cId="471938181" sldId="1757"/>
            <ac:picMk id="2" creationId="{BDD0C54F-D131-0746-4EA6-4675132C9A3A}"/>
          </ac:picMkLst>
        </pc:picChg>
        <pc:picChg chg="add mod">
          <ac:chgData name="Vickers, Libby" userId="e250baef-1418-4325-b620-0f9540a0387b" providerId="ADAL" clId="{06E4A6C4-F30A-4666-B538-091AB7CBA51F}" dt="2025-03-17T20:05:15.725" v="2901"/>
          <ac:picMkLst>
            <pc:docMk/>
            <pc:sldMk cId="471938181" sldId="1757"/>
            <ac:picMk id="4" creationId="{102CC345-660F-F808-2AB8-67EC8A937381}"/>
          </ac:picMkLst>
        </pc:picChg>
      </pc:sldChg>
      <pc:sldChg chg="addSp delSp modSp mod">
        <pc:chgData name="Vickers, Libby" userId="e250baef-1418-4325-b620-0f9540a0387b" providerId="ADAL" clId="{06E4A6C4-F30A-4666-B538-091AB7CBA51F}" dt="2025-03-17T15:39:42.042" v="1465" actId="1076"/>
        <pc:sldMkLst>
          <pc:docMk/>
          <pc:sldMk cId="1127249631" sldId="1758"/>
        </pc:sldMkLst>
        <pc:spChg chg="mod">
          <ac:chgData name="Vickers, Libby" userId="e250baef-1418-4325-b620-0f9540a0387b" providerId="ADAL" clId="{06E4A6C4-F30A-4666-B538-091AB7CBA51F}" dt="2025-03-17T15:39:42.042" v="1465" actId="1076"/>
          <ac:spMkLst>
            <pc:docMk/>
            <pc:sldMk cId="1127249631" sldId="1758"/>
            <ac:spMk id="13" creationId="{00B5C072-5D08-1F6B-4158-963F8417E76D}"/>
          </ac:spMkLst>
        </pc:spChg>
        <pc:picChg chg="add mod ord">
          <ac:chgData name="Vickers, Libby" userId="e250baef-1418-4325-b620-0f9540a0387b" providerId="ADAL" clId="{06E4A6C4-F30A-4666-B538-091AB7CBA51F}" dt="2025-03-17T15:39:13.673" v="1462" actId="171"/>
          <ac:picMkLst>
            <pc:docMk/>
            <pc:sldMk cId="1127249631" sldId="1758"/>
            <ac:picMk id="4" creationId="{9CD38FCE-1FEA-5767-71E6-8CCB3972CC01}"/>
          </ac:picMkLst>
        </pc:picChg>
      </pc:sldChg>
      <pc:sldChg chg="addSp delSp modSp mod">
        <pc:chgData name="Vickers, Libby" userId="e250baef-1418-4325-b620-0f9540a0387b" providerId="ADAL" clId="{06E4A6C4-F30A-4666-B538-091AB7CBA51F}" dt="2025-03-17T17:55:46.213" v="1516" actId="1076"/>
        <pc:sldMkLst>
          <pc:docMk/>
          <pc:sldMk cId="1081628019" sldId="1759"/>
        </pc:sldMkLst>
        <pc:spChg chg="add mod">
          <ac:chgData name="Vickers, Libby" userId="e250baef-1418-4325-b620-0f9540a0387b" providerId="ADAL" clId="{06E4A6C4-F30A-4666-B538-091AB7CBA51F}" dt="2025-03-17T17:41:11.693" v="1483" actId="208"/>
          <ac:spMkLst>
            <pc:docMk/>
            <pc:sldMk cId="1081628019" sldId="1759"/>
            <ac:spMk id="14" creationId="{3872180B-D0D2-39F2-60AA-E9B6FF0EE1EF}"/>
          </ac:spMkLst>
        </pc:spChg>
        <pc:grpChg chg="mod ord">
          <ac:chgData name="Vickers, Libby" userId="e250baef-1418-4325-b620-0f9540a0387b" providerId="ADAL" clId="{06E4A6C4-F30A-4666-B538-091AB7CBA51F}" dt="2025-03-17T17:55:46.213" v="1516" actId="1076"/>
          <ac:grpSpMkLst>
            <pc:docMk/>
            <pc:sldMk cId="1081628019" sldId="1759"/>
            <ac:grpSpMk id="9" creationId="{0155216B-F219-0729-E6FE-098E1BC42ADC}"/>
          </ac:grpSpMkLst>
        </pc:grpChg>
        <pc:grpChg chg="add mod">
          <ac:chgData name="Vickers, Libby" userId="e250baef-1418-4325-b620-0f9540a0387b" providerId="ADAL" clId="{06E4A6C4-F30A-4666-B538-091AB7CBA51F}" dt="2025-03-17T17:55:21.984" v="1514" actId="1076"/>
          <ac:grpSpMkLst>
            <pc:docMk/>
            <pc:sldMk cId="1081628019" sldId="1759"/>
            <ac:grpSpMk id="15" creationId="{7B5113D6-B402-F2E9-5BB2-B2E8F4C0B4F4}"/>
          </ac:grpSpMkLst>
        </pc:grpChg>
        <pc:grpChg chg="add mod">
          <ac:chgData name="Vickers, Libby" userId="e250baef-1418-4325-b620-0f9540a0387b" providerId="ADAL" clId="{06E4A6C4-F30A-4666-B538-091AB7CBA51F}" dt="2025-03-17T17:55:30.726" v="1515" actId="1076"/>
          <ac:grpSpMkLst>
            <pc:docMk/>
            <pc:sldMk cId="1081628019" sldId="1759"/>
            <ac:grpSpMk id="20" creationId="{895D17AB-76CF-74BB-0A4C-D1E062DD29EC}"/>
          </ac:grpSpMkLst>
        </pc:grpChg>
        <pc:picChg chg="add mod">
          <ac:chgData name="Vickers, Libby" userId="e250baef-1418-4325-b620-0f9540a0387b" providerId="ADAL" clId="{06E4A6C4-F30A-4666-B538-091AB7CBA51F}" dt="2025-03-17T17:41:01.517" v="1481" actId="164"/>
          <ac:picMkLst>
            <pc:docMk/>
            <pc:sldMk cId="1081628019" sldId="1759"/>
            <ac:picMk id="13" creationId="{1B33E28B-4ADD-6B2B-0262-D42141D5BF45}"/>
          </ac:picMkLst>
        </pc:picChg>
        <pc:picChg chg="add mod">
          <ac:chgData name="Vickers, Libby" userId="e250baef-1418-4325-b620-0f9540a0387b" providerId="ADAL" clId="{06E4A6C4-F30A-4666-B538-091AB7CBA51F}" dt="2025-03-17T17:52:57.391" v="1509" actId="164"/>
          <ac:picMkLst>
            <pc:docMk/>
            <pc:sldMk cId="1081628019" sldId="1759"/>
            <ac:picMk id="17" creationId="{5A865962-6497-C3B1-DF18-1C4BC7017CEB}"/>
          </ac:picMkLst>
        </pc:picChg>
        <pc:picChg chg="add mod">
          <ac:chgData name="Vickers, Libby" userId="e250baef-1418-4325-b620-0f9540a0387b" providerId="ADAL" clId="{06E4A6C4-F30A-4666-B538-091AB7CBA51F}" dt="2025-03-17T17:52:57.391" v="1509" actId="164"/>
          <ac:picMkLst>
            <pc:docMk/>
            <pc:sldMk cId="1081628019" sldId="1759"/>
            <ac:picMk id="19" creationId="{6A0A3E8C-BD11-7239-1813-81E3E7DF00E1}"/>
          </ac:picMkLst>
        </pc:picChg>
      </pc:sldChg>
      <pc:sldChg chg="addSp delSp modSp mod">
        <pc:chgData name="Vickers, Libby" userId="e250baef-1418-4325-b620-0f9540a0387b" providerId="ADAL" clId="{06E4A6C4-F30A-4666-B538-091AB7CBA51F}" dt="2025-03-17T17:59:45.911" v="1542" actId="164"/>
        <pc:sldMkLst>
          <pc:docMk/>
          <pc:sldMk cId="89799928" sldId="1760"/>
        </pc:sldMkLst>
        <pc:grpChg chg="add mod">
          <ac:chgData name="Vickers, Libby" userId="e250baef-1418-4325-b620-0f9540a0387b" providerId="ADAL" clId="{06E4A6C4-F30A-4666-B538-091AB7CBA51F}" dt="2025-03-17T17:59:45.911" v="1542" actId="164"/>
          <ac:grpSpMkLst>
            <pc:docMk/>
            <pc:sldMk cId="89799928" sldId="1760"/>
            <ac:grpSpMk id="9" creationId="{31EF77C0-4EF6-5A20-D43D-06E8B7963320}"/>
          </ac:grpSpMkLst>
        </pc:grpChg>
        <pc:picChg chg="add mod">
          <ac:chgData name="Vickers, Libby" userId="e250baef-1418-4325-b620-0f9540a0387b" providerId="ADAL" clId="{06E4A6C4-F30A-4666-B538-091AB7CBA51F}" dt="2025-03-17T17:59:45.911" v="1542" actId="164"/>
          <ac:picMkLst>
            <pc:docMk/>
            <pc:sldMk cId="89799928" sldId="1760"/>
            <ac:picMk id="4" creationId="{B4EFB10A-D908-3FF8-3D6F-0B72EF6F70D7}"/>
          </ac:picMkLst>
        </pc:picChg>
        <pc:picChg chg="add mod">
          <ac:chgData name="Vickers, Libby" userId="e250baef-1418-4325-b620-0f9540a0387b" providerId="ADAL" clId="{06E4A6C4-F30A-4666-B538-091AB7CBA51F}" dt="2025-03-17T17:59:45.911" v="1542" actId="164"/>
          <ac:picMkLst>
            <pc:docMk/>
            <pc:sldMk cId="89799928" sldId="1760"/>
            <ac:picMk id="7" creationId="{A05F6527-80C4-E8B6-749D-B878D9A17F82}"/>
          </ac:picMkLst>
        </pc:picChg>
      </pc:sldChg>
      <pc:sldChg chg="addSp modSp mod">
        <pc:chgData name="Vickers, Libby" userId="e250baef-1418-4325-b620-0f9540a0387b" providerId="ADAL" clId="{06E4A6C4-F30A-4666-B538-091AB7CBA51F}" dt="2025-03-17T20:05:24.090" v="2902"/>
        <pc:sldMkLst>
          <pc:docMk/>
          <pc:sldMk cId="3642416313" sldId="1761"/>
        </pc:sldMkLst>
        <pc:spChg chg="mod">
          <ac:chgData name="Vickers, Libby" userId="e250baef-1418-4325-b620-0f9540a0387b" providerId="ADAL" clId="{06E4A6C4-F30A-4666-B538-091AB7CBA51F}" dt="2025-03-17T19:51:07.290" v="2675" actId="1035"/>
          <ac:spMkLst>
            <pc:docMk/>
            <pc:sldMk cId="3642416313" sldId="1761"/>
            <ac:spMk id="6" creationId="{E9400DC6-4AF6-253D-00F0-D964E3F1D319}"/>
          </ac:spMkLst>
        </pc:spChg>
        <pc:picChg chg="add mod ord">
          <ac:chgData name="Vickers, Libby" userId="e250baef-1418-4325-b620-0f9540a0387b" providerId="ADAL" clId="{06E4A6C4-F30A-4666-B538-091AB7CBA51F}" dt="2025-03-17T19:51:00.304" v="2669" actId="171"/>
          <ac:picMkLst>
            <pc:docMk/>
            <pc:sldMk cId="3642416313" sldId="1761"/>
            <ac:picMk id="2" creationId="{6454B53C-D552-66CE-8235-6ED348EFDBC6}"/>
          </ac:picMkLst>
        </pc:picChg>
        <pc:picChg chg="add mod">
          <ac:chgData name="Vickers, Libby" userId="e250baef-1418-4325-b620-0f9540a0387b" providerId="ADAL" clId="{06E4A6C4-F30A-4666-B538-091AB7CBA51F}" dt="2025-03-17T20:05:24.090" v="2902"/>
          <ac:picMkLst>
            <pc:docMk/>
            <pc:sldMk cId="3642416313" sldId="1761"/>
            <ac:picMk id="4" creationId="{CCECA808-BC05-7168-F34E-574616B6B1BA}"/>
          </ac:picMkLst>
        </pc:picChg>
      </pc:sldChg>
      <pc:sldChg chg="addSp delSp modSp mod">
        <pc:chgData name="Vickers, Libby" userId="e250baef-1418-4325-b620-0f9540a0387b" providerId="ADAL" clId="{06E4A6C4-F30A-4666-B538-091AB7CBA51F}" dt="2025-03-17T18:13:48.237" v="1669" actId="1037"/>
        <pc:sldMkLst>
          <pc:docMk/>
          <pc:sldMk cId="710769143" sldId="1762"/>
        </pc:sldMkLst>
        <pc:spChg chg="mod ord">
          <ac:chgData name="Vickers, Libby" userId="e250baef-1418-4325-b620-0f9540a0387b" providerId="ADAL" clId="{06E4A6C4-F30A-4666-B538-091AB7CBA51F}" dt="2025-03-17T18:13:48.237" v="1669" actId="1037"/>
          <ac:spMkLst>
            <pc:docMk/>
            <pc:sldMk cId="710769143" sldId="1762"/>
            <ac:spMk id="13" creationId="{F579E8A9-C4B3-B704-D85C-E78B72CF11EB}"/>
          </ac:spMkLst>
        </pc:spChg>
        <pc:grpChg chg="mod ord">
          <ac:chgData name="Vickers, Libby" userId="e250baef-1418-4325-b620-0f9540a0387b" providerId="ADAL" clId="{06E4A6C4-F30A-4666-B538-091AB7CBA51F}" dt="2025-03-17T18:13:41.736" v="1650" actId="1036"/>
          <ac:grpSpMkLst>
            <pc:docMk/>
            <pc:sldMk cId="710769143" sldId="1762"/>
            <ac:grpSpMk id="11" creationId="{5C314E5F-ADE3-5985-F106-21C8FA874594}"/>
          </ac:grpSpMkLst>
        </pc:grpChg>
        <pc:picChg chg="add mod">
          <ac:chgData name="Vickers, Libby" userId="e250baef-1418-4325-b620-0f9540a0387b" providerId="ADAL" clId="{06E4A6C4-F30A-4666-B538-091AB7CBA51F}" dt="2025-03-17T18:13:26.298" v="1644" actId="1035"/>
          <ac:picMkLst>
            <pc:docMk/>
            <pc:sldMk cId="710769143" sldId="1762"/>
            <ac:picMk id="3" creationId="{89E136B2-56AA-DC1C-0DCB-211958C488F4}"/>
          </ac:picMkLst>
        </pc:picChg>
        <pc:picChg chg="add mod ord">
          <ac:chgData name="Vickers, Libby" userId="e250baef-1418-4325-b620-0f9540a0387b" providerId="ADAL" clId="{06E4A6C4-F30A-4666-B538-091AB7CBA51F}" dt="2025-03-17T18:13:12.291" v="1602" actId="167"/>
          <ac:picMkLst>
            <pc:docMk/>
            <pc:sldMk cId="710769143" sldId="1762"/>
            <ac:picMk id="10" creationId="{B06661EF-976B-92E0-9BC4-D6521B81DD7F}"/>
          </ac:picMkLst>
        </pc:picChg>
        <pc:picChg chg="mod">
          <ac:chgData name="Vickers, Libby" userId="e250baef-1418-4325-b620-0f9540a0387b" providerId="ADAL" clId="{06E4A6C4-F30A-4666-B538-091AB7CBA51F}" dt="2025-03-17T18:09:38.680" v="1548" actId="1076"/>
          <ac:picMkLst>
            <pc:docMk/>
            <pc:sldMk cId="710769143" sldId="1762"/>
            <ac:picMk id="14" creationId="{DAF5F115-A4CD-AE26-E7EE-3BEE505EE272}"/>
          </ac:picMkLst>
        </pc:picChg>
      </pc:sldChg>
      <pc:sldChg chg="addSp modSp mod">
        <pc:chgData name="Vickers, Libby" userId="e250baef-1418-4325-b620-0f9540a0387b" providerId="ADAL" clId="{06E4A6C4-F30A-4666-B538-091AB7CBA51F}" dt="2025-03-17T20:05:33.620" v="2903"/>
        <pc:sldMkLst>
          <pc:docMk/>
          <pc:sldMk cId="1833964769" sldId="1763"/>
        </pc:sldMkLst>
        <pc:spChg chg="mod">
          <ac:chgData name="Vickers, Libby" userId="e250baef-1418-4325-b620-0f9540a0387b" providerId="ADAL" clId="{06E4A6C4-F30A-4666-B538-091AB7CBA51F}" dt="2025-03-17T19:50:42.793" v="2667" actId="14100"/>
          <ac:spMkLst>
            <pc:docMk/>
            <pc:sldMk cId="1833964769" sldId="1763"/>
            <ac:spMk id="6" creationId="{B74B1133-78CC-F19F-6695-5C49548F49DC}"/>
          </ac:spMkLst>
        </pc:spChg>
        <pc:picChg chg="add mod ord">
          <ac:chgData name="Vickers, Libby" userId="e250baef-1418-4325-b620-0f9540a0387b" providerId="ADAL" clId="{06E4A6C4-F30A-4666-B538-091AB7CBA51F}" dt="2025-03-17T19:50:15.028" v="2658" actId="171"/>
          <ac:picMkLst>
            <pc:docMk/>
            <pc:sldMk cId="1833964769" sldId="1763"/>
            <ac:picMk id="2" creationId="{428B6E47-CD4F-F77C-689C-8B7C94E0B6AD}"/>
          </ac:picMkLst>
        </pc:picChg>
        <pc:picChg chg="add mod">
          <ac:chgData name="Vickers, Libby" userId="e250baef-1418-4325-b620-0f9540a0387b" providerId="ADAL" clId="{06E4A6C4-F30A-4666-B538-091AB7CBA51F}" dt="2025-03-17T20:05:33.620" v="2903"/>
          <ac:picMkLst>
            <pc:docMk/>
            <pc:sldMk cId="1833964769" sldId="1763"/>
            <ac:picMk id="4" creationId="{82951C53-1802-A0CF-F7F4-78B13C92D309}"/>
          </ac:picMkLst>
        </pc:picChg>
      </pc:sldChg>
      <pc:sldChg chg="addSp delSp modSp mod delAnim modAnim">
        <pc:chgData name="Vickers, Libby" userId="e250baef-1418-4325-b620-0f9540a0387b" providerId="ADAL" clId="{06E4A6C4-F30A-4666-B538-091AB7CBA51F}" dt="2025-03-17T18:37:44.462" v="1837" actId="1035"/>
        <pc:sldMkLst>
          <pc:docMk/>
          <pc:sldMk cId="1376304745" sldId="1764"/>
        </pc:sldMkLst>
        <pc:spChg chg="mod">
          <ac:chgData name="Vickers, Libby" userId="e250baef-1418-4325-b620-0f9540a0387b" providerId="ADAL" clId="{06E4A6C4-F30A-4666-B538-091AB7CBA51F}" dt="2025-03-17T18:27:26.091" v="1692" actId="14100"/>
          <ac:spMkLst>
            <pc:docMk/>
            <pc:sldMk cId="1376304745" sldId="1764"/>
            <ac:spMk id="13" creationId="{1E46552F-7052-A90D-47C5-2856717407CC}"/>
          </ac:spMkLst>
        </pc:spChg>
        <pc:grpChg chg="mod">
          <ac:chgData name="Vickers, Libby" userId="e250baef-1418-4325-b620-0f9540a0387b" providerId="ADAL" clId="{06E4A6C4-F30A-4666-B538-091AB7CBA51F}" dt="2025-03-17T18:36:56.285" v="1822" actId="1076"/>
          <ac:grpSpMkLst>
            <pc:docMk/>
            <pc:sldMk cId="1376304745" sldId="1764"/>
            <ac:grpSpMk id="11" creationId="{49DB514A-039C-8BC7-99E9-1AF81DA4ABB0}"/>
          </ac:grpSpMkLst>
        </pc:grpChg>
        <pc:grpChg chg="add mod ord">
          <ac:chgData name="Vickers, Libby" userId="e250baef-1418-4325-b620-0f9540a0387b" providerId="ADAL" clId="{06E4A6C4-F30A-4666-B538-091AB7CBA51F}" dt="2025-03-17T18:36:03.486" v="1816" actId="171"/>
          <ac:grpSpMkLst>
            <pc:docMk/>
            <pc:sldMk cId="1376304745" sldId="1764"/>
            <ac:grpSpMk id="20" creationId="{12D409DA-D91E-E235-5731-7BAE96F79409}"/>
          </ac:grpSpMkLst>
        </pc:grpChg>
        <pc:picChg chg="add mod ord">
          <ac:chgData name="Vickers, Libby" userId="e250baef-1418-4325-b620-0f9540a0387b" providerId="ADAL" clId="{06E4A6C4-F30A-4666-B538-091AB7CBA51F}" dt="2025-03-17T18:19:06.807" v="1677" actId="14100"/>
          <ac:picMkLst>
            <pc:docMk/>
            <pc:sldMk cId="1376304745" sldId="1764"/>
            <ac:picMk id="4" creationId="{D31B60C5-F6F7-6A30-0110-6F3B9FBF0652}"/>
          </ac:picMkLst>
        </pc:picChg>
        <pc:picChg chg="add mod ord">
          <ac:chgData name="Vickers, Libby" userId="e250baef-1418-4325-b620-0f9540a0387b" providerId="ADAL" clId="{06E4A6C4-F30A-4666-B538-091AB7CBA51F}" dt="2025-03-17T18:35:54.973" v="1814" actId="164"/>
          <ac:picMkLst>
            <pc:docMk/>
            <pc:sldMk cId="1376304745" sldId="1764"/>
            <ac:picMk id="10" creationId="{DF14D322-AC6C-FF56-CE79-679C4D3CFDA8}"/>
          </ac:picMkLst>
        </pc:picChg>
        <pc:picChg chg="add mod">
          <ac:chgData name="Vickers, Libby" userId="e250baef-1418-4325-b620-0f9540a0387b" providerId="ADAL" clId="{06E4A6C4-F30A-4666-B538-091AB7CBA51F}" dt="2025-03-17T18:37:44.462" v="1837" actId="1035"/>
          <ac:picMkLst>
            <pc:docMk/>
            <pc:sldMk cId="1376304745" sldId="1764"/>
            <ac:picMk id="19" creationId="{22CC25D9-73B3-0732-45D2-3430559AB67A}"/>
          </ac:picMkLst>
        </pc:picChg>
      </pc:sldChg>
      <pc:sldChg chg="addSp modSp mod">
        <pc:chgData name="Vickers, Libby" userId="e250baef-1418-4325-b620-0f9540a0387b" providerId="ADAL" clId="{06E4A6C4-F30A-4666-B538-091AB7CBA51F}" dt="2025-03-17T20:05:41.206" v="2904"/>
        <pc:sldMkLst>
          <pc:docMk/>
          <pc:sldMk cId="3307961864" sldId="1765"/>
        </pc:sldMkLst>
        <pc:spChg chg="mod">
          <ac:chgData name="Vickers, Libby" userId="e250baef-1418-4325-b620-0f9540a0387b" providerId="ADAL" clId="{06E4A6C4-F30A-4666-B538-091AB7CBA51F}" dt="2025-03-17T19:49:56.991" v="2656" actId="1035"/>
          <ac:spMkLst>
            <pc:docMk/>
            <pc:sldMk cId="3307961864" sldId="1765"/>
            <ac:spMk id="6" creationId="{CD24D174-F024-004E-8428-F0481F8A42EA}"/>
          </ac:spMkLst>
        </pc:spChg>
        <pc:picChg chg="add mod ord">
          <ac:chgData name="Vickers, Libby" userId="e250baef-1418-4325-b620-0f9540a0387b" providerId="ADAL" clId="{06E4A6C4-F30A-4666-B538-091AB7CBA51F}" dt="2025-03-17T19:49:49.110" v="2649" actId="171"/>
          <ac:picMkLst>
            <pc:docMk/>
            <pc:sldMk cId="3307961864" sldId="1765"/>
            <ac:picMk id="2" creationId="{F8C99E52-EF3A-D0DC-59CB-59CA1450C784}"/>
          </ac:picMkLst>
        </pc:picChg>
        <pc:picChg chg="add mod">
          <ac:chgData name="Vickers, Libby" userId="e250baef-1418-4325-b620-0f9540a0387b" providerId="ADAL" clId="{06E4A6C4-F30A-4666-B538-091AB7CBA51F}" dt="2025-03-17T20:05:41.206" v="2904"/>
          <ac:picMkLst>
            <pc:docMk/>
            <pc:sldMk cId="3307961864" sldId="1765"/>
            <ac:picMk id="4" creationId="{CDA84EE9-0B41-3A90-D666-AC262919E27A}"/>
          </ac:picMkLst>
        </pc:picChg>
      </pc:sldChg>
      <pc:sldChg chg="addSp modSp mod">
        <pc:chgData name="Vickers, Libby" userId="e250baef-1418-4325-b620-0f9540a0387b" providerId="ADAL" clId="{06E4A6C4-F30A-4666-B538-091AB7CBA51F}" dt="2025-03-17T20:05:50.144" v="2905"/>
        <pc:sldMkLst>
          <pc:docMk/>
          <pc:sldMk cId="3042585669" sldId="1768"/>
        </pc:sldMkLst>
      </pc:sldChg>
      <pc:sldChg chg="addSp delSp modSp mod delAnim modAnim">
        <pc:chgData name="Vickers, Libby" userId="e250baef-1418-4325-b620-0f9540a0387b" providerId="ADAL" clId="{06E4A6C4-F30A-4666-B538-091AB7CBA51F}" dt="2025-03-17T18:53:28.136" v="2054" actId="1035"/>
        <pc:sldMkLst>
          <pc:docMk/>
          <pc:sldMk cId="2294646031" sldId="1769"/>
        </pc:sldMkLst>
        <pc:spChg chg="mod">
          <ac:chgData name="Vickers, Libby" userId="e250baef-1418-4325-b620-0f9540a0387b" providerId="ADAL" clId="{06E4A6C4-F30A-4666-B538-091AB7CBA51F}" dt="2025-03-17T18:50:01.462" v="1872" actId="1036"/>
          <ac:spMkLst>
            <pc:docMk/>
            <pc:sldMk cId="2294646031" sldId="1769"/>
            <ac:spMk id="4" creationId="{0F67FABD-F841-24AD-7133-FC3C0CAF3BA3}"/>
          </ac:spMkLst>
        </pc:spChg>
        <pc:spChg chg="mod ord">
          <ac:chgData name="Vickers, Libby" userId="e250baef-1418-4325-b620-0f9540a0387b" providerId="ADAL" clId="{06E4A6C4-F30A-4666-B538-091AB7CBA51F}" dt="2025-03-17T18:53:28.136" v="2054" actId="1035"/>
          <ac:spMkLst>
            <pc:docMk/>
            <pc:sldMk cId="2294646031" sldId="1769"/>
            <ac:spMk id="13" creationId="{710CDA08-7330-1B8C-DE90-4EF840B45C36}"/>
          </ac:spMkLst>
        </pc:spChg>
        <pc:picChg chg="mod">
          <ac:chgData name="Vickers, Libby" userId="e250baef-1418-4325-b620-0f9540a0387b" providerId="ADAL" clId="{06E4A6C4-F30A-4666-B538-091AB7CBA51F}" dt="2025-03-17T18:47:39.380" v="1844" actId="1076"/>
          <ac:picMkLst>
            <pc:docMk/>
            <pc:sldMk cId="2294646031" sldId="1769"/>
            <ac:picMk id="3" creationId="{ACD5CA93-0DB6-0C3F-D760-D726F38602EC}"/>
          </ac:picMkLst>
        </pc:picChg>
        <pc:picChg chg="add mod">
          <ac:chgData name="Vickers, Libby" userId="e250baef-1418-4325-b620-0f9540a0387b" providerId="ADAL" clId="{06E4A6C4-F30A-4666-B538-091AB7CBA51F}" dt="2025-03-17T18:51:04.670" v="1902" actId="14100"/>
          <ac:picMkLst>
            <pc:docMk/>
            <pc:sldMk cId="2294646031" sldId="1769"/>
            <ac:picMk id="5" creationId="{F3EDADFE-BBBE-0DBC-DFA1-34EFBE49DAF9}"/>
          </ac:picMkLst>
        </pc:picChg>
        <pc:picChg chg="add mod">
          <ac:chgData name="Vickers, Libby" userId="e250baef-1418-4325-b620-0f9540a0387b" providerId="ADAL" clId="{06E4A6C4-F30A-4666-B538-091AB7CBA51F}" dt="2025-03-17T18:52:50.317" v="1952" actId="1035"/>
          <ac:picMkLst>
            <pc:docMk/>
            <pc:sldMk cId="2294646031" sldId="1769"/>
            <ac:picMk id="9" creationId="{31D8C8C0-7889-DEBA-FBD9-3699C01CE58D}"/>
          </ac:picMkLst>
        </pc:picChg>
      </pc:sldChg>
      <pc:sldChg chg="addSp modSp mod ord">
        <pc:chgData name="Vickers, Libby" userId="e250baef-1418-4325-b620-0f9540a0387b" providerId="ADAL" clId="{06E4A6C4-F30A-4666-B538-091AB7CBA51F}" dt="2025-03-18T17:36:21.722" v="4354" actId="1076"/>
        <pc:sldMkLst>
          <pc:docMk/>
          <pc:sldMk cId="158653198" sldId="1770"/>
        </pc:sldMkLst>
        <pc:spChg chg="mod">
          <ac:chgData name="Vickers, Libby" userId="e250baef-1418-4325-b620-0f9540a0387b" providerId="ADAL" clId="{06E4A6C4-F30A-4666-B538-091AB7CBA51F}" dt="2025-03-17T19:48:48.616" v="2634" actId="1035"/>
          <ac:spMkLst>
            <pc:docMk/>
            <pc:sldMk cId="158653198" sldId="1770"/>
            <ac:spMk id="2" creationId="{AAA59235-7036-5765-60AF-8B14C8EA443F}"/>
          </ac:spMkLst>
        </pc:spChg>
        <pc:picChg chg="add mod">
          <ac:chgData name="Vickers, Libby" userId="e250baef-1418-4325-b620-0f9540a0387b" providerId="ADAL" clId="{06E4A6C4-F30A-4666-B538-091AB7CBA51F}" dt="2025-03-17T20:06:05.260" v="2906"/>
          <ac:picMkLst>
            <pc:docMk/>
            <pc:sldMk cId="158653198" sldId="1770"/>
            <ac:picMk id="7" creationId="{FC886957-94FA-661D-B5FA-2D228FEC57C8}"/>
          </ac:picMkLst>
        </pc:picChg>
      </pc:sldChg>
      <pc:sldChg chg="addSp delSp modSp mod">
        <pc:chgData name="Vickers, Libby" userId="e250baef-1418-4325-b620-0f9540a0387b" providerId="ADAL" clId="{06E4A6C4-F30A-4666-B538-091AB7CBA51F}" dt="2025-03-17T19:11:43.649" v="2167" actId="1037"/>
        <pc:sldMkLst>
          <pc:docMk/>
          <pc:sldMk cId="3683623583" sldId="1771"/>
        </pc:sldMkLst>
        <pc:spChg chg="mod">
          <ac:chgData name="Vickers, Libby" userId="e250baef-1418-4325-b620-0f9540a0387b" providerId="ADAL" clId="{06E4A6C4-F30A-4666-B538-091AB7CBA51F}" dt="2025-03-17T19:11:43.649" v="2167" actId="1037"/>
          <ac:spMkLst>
            <pc:docMk/>
            <pc:sldMk cId="3683623583" sldId="1771"/>
            <ac:spMk id="13" creationId="{671FD6E0-79C8-AB7D-1307-0B027EB7E02A}"/>
          </ac:spMkLst>
        </pc:spChg>
      </pc:sldChg>
      <pc:sldChg chg="addSp delSp modSp mod">
        <pc:chgData name="Vickers, Libby" userId="e250baef-1418-4325-b620-0f9540a0387b" providerId="ADAL" clId="{06E4A6C4-F30A-4666-B538-091AB7CBA51F}" dt="2025-03-17T19:23:13.337" v="2393" actId="1035"/>
        <pc:sldMkLst>
          <pc:docMk/>
          <pc:sldMk cId="890281280" sldId="1772"/>
        </pc:sldMkLst>
        <pc:spChg chg="mod">
          <ac:chgData name="Vickers, Libby" userId="e250baef-1418-4325-b620-0f9540a0387b" providerId="ADAL" clId="{06E4A6C4-F30A-4666-B538-091AB7CBA51F}" dt="2025-03-17T19:23:13.337" v="2393" actId="1035"/>
          <ac:spMkLst>
            <pc:docMk/>
            <pc:sldMk cId="890281280" sldId="1772"/>
            <ac:spMk id="7" creationId="{A29AD712-2BA5-A94C-5341-60D572E7E784}"/>
          </ac:spMkLst>
        </pc:spChg>
        <pc:picChg chg="add mod ord">
          <ac:chgData name="Vickers, Libby" userId="e250baef-1418-4325-b620-0f9540a0387b" providerId="ADAL" clId="{06E4A6C4-F30A-4666-B538-091AB7CBA51F}" dt="2025-03-17T19:22:50.275" v="2301" actId="1035"/>
          <ac:picMkLst>
            <pc:docMk/>
            <pc:sldMk cId="890281280" sldId="1772"/>
            <ac:picMk id="9" creationId="{5ABFB39A-A4DE-54E3-53B5-8FA28F5FA5FB}"/>
          </ac:picMkLst>
        </pc:picChg>
      </pc:sldChg>
      <pc:sldChg chg="addSp delSp modSp mod delAnim modAnim">
        <pc:chgData name="Vickers, Libby" userId="e250baef-1418-4325-b620-0f9540a0387b" providerId="ADAL" clId="{06E4A6C4-F30A-4666-B538-091AB7CBA51F}" dt="2025-03-17T19:30:18.524" v="2408"/>
        <pc:sldMkLst>
          <pc:docMk/>
          <pc:sldMk cId="174194620" sldId="1773"/>
        </pc:sldMkLst>
        <pc:picChg chg="add mod">
          <ac:chgData name="Vickers, Libby" userId="e250baef-1418-4325-b620-0f9540a0387b" providerId="ADAL" clId="{06E4A6C4-F30A-4666-B538-091AB7CBA51F}" dt="2025-03-17T19:30:04.141" v="2404" actId="1036"/>
          <ac:picMkLst>
            <pc:docMk/>
            <pc:sldMk cId="174194620" sldId="1773"/>
            <ac:picMk id="7" creationId="{2C5C06EB-D7D5-32A8-AFC9-A3BD8F21569A}"/>
          </ac:picMkLst>
        </pc:picChg>
      </pc:sldChg>
      <pc:sldChg chg="addSp modSp mod">
        <pc:chgData name="Vickers, Libby" userId="e250baef-1418-4325-b620-0f9540a0387b" providerId="ADAL" clId="{06E4A6C4-F30A-4666-B538-091AB7CBA51F}" dt="2025-03-17T20:06:14.627" v="2907"/>
        <pc:sldMkLst>
          <pc:docMk/>
          <pc:sldMk cId="1612921920" sldId="1774"/>
        </pc:sldMkLst>
        <pc:spChg chg="mod">
          <ac:chgData name="Vickers, Libby" userId="e250baef-1418-4325-b620-0f9540a0387b" providerId="ADAL" clId="{06E4A6C4-F30A-4666-B538-091AB7CBA51F}" dt="2025-03-17T19:48:18.631" v="2624" actId="1035"/>
          <ac:spMkLst>
            <pc:docMk/>
            <pc:sldMk cId="1612921920" sldId="1774"/>
            <ac:spMk id="2" creationId="{382E511B-9DF0-27F0-D0DE-7058F57B5359}"/>
          </ac:spMkLst>
        </pc:spChg>
        <pc:picChg chg="add mod">
          <ac:chgData name="Vickers, Libby" userId="e250baef-1418-4325-b620-0f9540a0387b" providerId="ADAL" clId="{06E4A6C4-F30A-4666-B538-091AB7CBA51F}" dt="2025-03-17T20:06:14.627" v="2907"/>
          <ac:picMkLst>
            <pc:docMk/>
            <pc:sldMk cId="1612921920" sldId="1774"/>
            <ac:picMk id="6" creationId="{7D8B23D9-7B14-772C-719C-22299B7FCFC0}"/>
          </ac:picMkLst>
        </pc:picChg>
      </pc:sldChg>
      <pc:sldChg chg="addSp modSp mod">
        <pc:chgData name="Vickers, Libby" userId="e250baef-1418-4325-b620-0f9540a0387b" providerId="ADAL" clId="{06E4A6C4-F30A-4666-B538-091AB7CBA51F}" dt="2025-03-17T20:06:22.077" v="2908"/>
        <pc:sldMkLst>
          <pc:docMk/>
          <pc:sldMk cId="1648348296" sldId="1776"/>
        </pc:sldMkLst>
        <pc:spChg chg="mod">
          <ac:chgData name="Vickers, Libby" userId="e250baef-1418-4325-b620-0f9540a0387b" providerId="ADAL" clId="{06E4A6C4-F30A-4666-B538-091AB7CBA51F}" dt="2025-03-17T19:47:35.244" v="2610" actId="1035"/>
          <ac:spMkLst>
            <pc:docMk/>
            <pc:sldMk cId="1648348296" sldId="1776"/>
            <ac:spMk id="2" creationId="{03CDFB2C-0B92-F952-1619-C12F237BC767}"/>
          </ac:spMkLst>
        </pc:spChg>
        <pc:picChg chg="add mod">
          <ac:chgData name="Vickers, Libby" userId="e250baef-1418-4325-b620-0f9540a0387b" providerId="ADAL" clId="{06E4A6C4-F30A-4666-B538-091AB7CBA51F}" dt="2025-03-17T20:06:22.077" v="2908"/>
          <ac:picMkLst>
            <pc:docMk/>
            <pc:sldMk cId="1648348296" sldId="1776"/>
            <ac:picMk id="6" creationId="{C6F34325-18AC-352A-6ED1-4DCAA26DDA37}"/>
          </ac:picMkLst>
        </pc:picChg>
      </pc:sldChg>
      <pc:sldChg chg="addSp delSp modSp mod delAnim modAnim">
        <pc:chgData name="Vickers, Libby" userId="e250baef-1418-4325-b620-0f9540a0387b" providerId="ADAL" clId="{06E4A6C4-F30A-4666-B538-091AB7CBA51F}" dt="2025-03-17T19:40:44.791" v="2539"/>
        <pc:sldMkLst>
          <pc:docMk/>
          <pc:sldMk cId="1358171682" sldId="1778"/>
        </pc:sldMkLst>
        <pc:spChg chg="mod">
          <ac:chgData name="Vickers, Libby" userId="e250baef-1418-4325-b620-0f9540a0387b" providerId="ADAL" clId="{06E4A6C4-F30A-4666-B538-091AB7CBA51F}" dt="2025-03-17T19:38:47.788" v="2516" actId="1076"/>
          <ac:spMkLst>
            <pc:docMk/>
            <pc:sldMk cId="1358171682" sldId="1778"/>
            <ac:spMk id="4" creationId="{C8009D68-5CEE-891B-352D-0BCB9D28919C}"/>
          </ac:spMkLst>
        </pc:spChg>
        <pc:picChg chg="add mod">
          <ac:chgData name="Vickers, Libby" userId="e250baef-1418-4325-b620-0f9540a0387b" providerId="ADAL" clId="{06E4A6C4-F30A-4666-B538-091AB7CBA51F}" dt="2025-03-17T19:39:47.302" v="2526" actId="1582"/>
          <ac:picMkLst>
            <pc:docMk/>
            <pc:sldMk cId="1358171682" sldId="1778"/>
            <ac:picMk id="3" creationId="{76EF8FE5-3942-42D0-85B8-386698387E9C}"/>
          </ac:picMkLst>
        </pc:picChg>
        <pc:picChg chg="add mod">
          <ac:chgData name="Vickers, Libby" userId="e250baef-1418-4325-b620-0f9540a0387b" providerId="ADAL" clId="{06E4A6C4-F30A-4666-B538-091AB7CBA51F}" dt="2025-03-17T19:39:15.748" v="2520" actId="1582"/>
          <ac:picMkLst>
            <pc:docMk/>
            <pc:sldMk cId="1358171682" sldId="1778"/>
            <ac:picMk id="7" creationId="{5D8F6AC1-A8A4-9317-14E5-21F419FCEE85}"/>
          </ac:picMkLst>
        </pc:picChg>
        <pc:picChg chg="add mod ord">
          <ac:chgData name="Vickers, Libby" userId="e250baef-1418-4325-b620-0f9540a0387b" providerId="ADAL" clId="{06E4A6C4-F30A-4666-B538-091AB7CBA51F}" dt="2025-03-17T19:38:43.563" v="2515" actId="14100"/>
          <ac:picMkLst>
            <pc:docMk/>
            <pc:sldMk cId="1358171682" sldId="1778"/>
            <ac:picMk id="9" creationId="{99322B91-5CEE-BB1D-38E4-3146019136E3}"/>
          </ac:picMkLst>
        </pc:picChg>
      </pc:sldChg>
      <pc:sldChg chg="addSp modSp mod">
        <pc:chgData name="Vickers, Libby" userId="e250baef-1418-4325-b620-0f9540a0387b" providerId="ADAL" clId="{06E4A6C4-F30A-4666-B538-091AB7CBA51F}" dt="2025-03-17T20:06:29.641" v="2909"/>
        <pc:sldMkLst>
          <pc:docMk/>
          <pc:sldMk cId="4117489710" sldId="1780"/>
        </pc:sldMkLst>
        <pc:spChg chg="mod">
          <ac:chgData name="Vickers, Libby" userId="e250baef-1418-4325-b620-0f9540a0387b" providerId="ADAL" clId="{06E4A6C4-F30A-4666-B538-091AB7CBA51F}" dt="2025-03-17T19:47:01.530" v="2596" actId="1035"/>
          <ac:spMkLst>
            <pc:docMk/>
            <pc:sldMk cId="4117489710" sldId="1780"/>
            <ac:spMk id="2" creationId="{003DE713-A887-B4E7-361E-DB0A8FEF3227}"/>
          </ac:spMkLst>
        </pc:spChg>
        <pc:picChg chg="add mod">
          <ac:chgData name="Vickers, Libby" userId="e250baef-1418-4325-b620-0f9540a0387b" providerId="ADAL" clId="{06E4A6C4-F30A-4666-B538-091AB7CBA51F}" dt="2025-03-17T20:06:29.641" v="2909"/>
          <ac:picMkLst>
            <pc:docMk/>
            <pc:sldMk cId="4117489710" sldId="1780"/>
            <ac:picMk id="6" creationId="{BDD376A8-D2C7-757F-FF46-A6119F608E6F}"/>
          </ac:picMkLst>
        </pc:picChg>
      </pc:sldChg>
      <pc:sldChg chg="addSp delSp modSp mod">
        <pc:chgData name="Vickers, Libby" userId="e250baef-1418-4325-b620-0f9540a0387b" providerId="ADAL" clId="{06E4A6C4-F30A-4666-B538-091AB7CBA51F}" dt="2025-03-17T19:43:21.513" v="2546" actId="1076"/>
        <pc:sldMkLst>
          <pc:docMk/>
          <pc:sldMk cId="2944986866" sldId="1781"/>
        </pc:sldMkLst>
        <pc:picChg chg="add mod">
          <ac:chgData name="Vickers, Libby" userId="e250baef-1418-4325-b620-0f9540a0387b" providerId="ADAL" clId="{06E4A6C4-F30A-4666-B538-091AB7CBA51F}" dt="2025-03-17T19:43:21.513" v="2546" actId="1076"/>
          <ac:picMkLst>
            <pc:docMk/>
            <pc:sldMk cId="2944986866" sldId="1781"/>
            <ac:picMk id="8" creationId="{939D51E1-DCB6-2A17-6229-2D9D783507C0}"/>
          </ac:picMkLst>
        </pc:picChg>
      </pc:sldChg>
      <pc:sldChg chg="add">
        <pc:chgData name="Vickers, Libby" userId="e250baef-1418-4325-b620-0f9540a0387b" providerId="ADAL" clId="{06E4A6C4-F30A-4666-B538-091AB7CBA51F}" dt="2025-03-13T17:57:44.659" v="8"/>
        <pc:sldMkLst>
          <pc:docMk/>
          <pc:sldMk cId="3441356881" sldId="1857"/>
        </pc:sldMkLst>
      </pc:sldChg>
      <pc:sldChg chg="add modNotesTx">
        <pc:chgData name="Vickers, Libby" userId="e250baef-1418-4325-b620-0f9540a0387b" providerId="ADAL" clId="{06E4A6C4-F30A-4666-B538-091AB7CBA51F}" dt="2025-03-13T18:00:02.256" v="12"/>
        <pc:sldMkLst>
          <pc:docMk/>
          <pc:sldMk cId="1884530688" sldId="1858"/>
        </pc:sldMkLst>
      </pc:sldChg>
      <pc:sldChg chg="addSp delSp modSp add mod delAnim modNotesTx">
        <pc:chgData name="Vickers, Libby" userId="e250baef-1418-4325-b620-0f9540a0387b" providerId="ADAL" clId="{06E4A6C4-F30A-4666-B538-091AB7CBA51F}" dt="2025-03-17T20:13:24.028" v="2917" actId="1076"/>
        <pc:sldMkLst>
          <pc:docMk/>
          <pc:sldMk cId="177124057" sldId="1859"/>
        </pc:sldMkLst>
        <pc:spChg chg="mod">
          <ac:chgData name="Vickers, Libby" userId="e250baef-1418-4325-b620-0f9540a0387b" providerId="ADAL" clId="{06E4A6C4-F30A-4666-B538-091AB7CBA51F}" dt="2025-03-13T18:02:05.915" v="20" actId="14100"/>
          <ac:spMkLst>
            <pc:docMk/>
            <pc:sldMk cId="177124057" sldId="1859"/>
            <ac:spMk id="8" creationId="{E6B8637D-615C-6B0A-CC94-5F5EE38E0EAE}"/>
          </ac:spMkLst>
        </pc:spChg>
        <pc:picChg chg="add mod">
          <ac:chgData name="Vickers, Libby" userId="e250baef-1418-4325-b620-0f9540a0387b" providerId="ADAL" clId="{06E4A6C4-F30A-4666-B538-091AB7CBA51F}" dt="2025-03-17T20:13:24.028" v="2917" actId="1076"/>
          <ac:picMkLst>
            <pc:docMk/>
            <pc:sldMk cId="177124057" sldId="1859"/>
            <ac:picMk id="11" creationId="{FD3B5FCF-672A-2B05-4B3C-33DFBA707D73}"/>
          </ac:picMkLst>
        </pc:picChg>
      </pc:sldChg>
      <pc:sldChg chg="addSp delSp modSp add mod modAnim modNotesTx">
        <pc:chgData name="Vickers, Libby" userId="e250baef-1418-4325-b620-0f9540a0387b" providerId="ADAL" clId="{06E4A6C4-F30A-4666-B538-091AB7CBA51F}" dt="2025-03-17T12:26:32.324" v="909" actId="20577"/>
        <pc:sldMkLst>
          <pc:docMk/>
          <pc:sldMk cId="786674925" sldId="1860"/>
        </pc:sldMkLst>
        <pc:spChg chg="mod ord">
          <ac:chgData name="Vickers, Libby" userId="e250baef-1418-4325-b620-0f9540a0387b" providerId="ADAL" clId="{06E4A6C4-F30A-4666-B538-091AB7CBA51F}" dt="2025-03-17T12:25:18.893" v="798" actId="166"/>
          <ac:spMkLst>
            <pc:docMk/>
            <pc:sldMk cId="786674925" sldId="1860"/>
            <ac:spMk id="4" creationId="{EA6CDB49-262D-5F65-B9A1-F790BD44B6CA}"/>
          </ac:spMkLst>
        </pc:spChg>
        <pc:picChg chg="add mod">
          <ac:chgData name="Vickers, Libby" userId="e250baef-1418-4325-b620-0f9540a0387b" providerId="ADAL" clId="{06E4A6C4-F30A-4666-B538-091AB7CBA51F}" dt="2025-03-17T12:25:25.699" v="799" actId="14100"/>
          <ac:picMkLst>
            <pc:docMk/>
            <pc:sldMk cId="786674925" sldId="1860"/>
            <ac:picMk id="3" creationId="{CD909A13-A524-B7BA-A567-E5D2EAE04082}"/>
          </ac:picMkLst>
        </pc:picChg>
        <pc:picChg chg="add mod ord">
          <ac:chgData name="Vickers, Libby" userId="e250baef-1418-4325-b620-0f9540a0387b" providerId="ADAL" clId="{06E4A6C4-F30A-4666-B538-091AB7CBA51F}" dt="2025-03-14T16:26:24.832" v="328" actId="14100"/>
          <ac:picMkLst>
            <pc:docMk/>
            <pc:sldMk cId="786674925" sldId="1860"/>
            <ac:picMk id="5" creationId="{AC827EA9-740E-8236-E8EC-176E931D270E}"/>
          </ac:picMkLst>
        </pc:picChg>
      </pc:sldChg>
      <pc:sldChg chg="addSp delSp modSp add mod modAnim modNotesTx">
        <pc:chgData name="Vickers, Libby" userId="e250baef-1418-4325-b620-0f9540a0387b" providerId="ADAL" clId="{06E4A6C4-F30A-4666-B538-091AB7CBA51F}" dt="2025-03-17T20:00:20.306" v="2826"/>
        <pc:sldMkLst>
          <pc:docMk/>
          <pc:sldMk cId="2482473738" sldId="1861"/>
        </pc:sldMkLst>
        <pc:spChg chg="add mod">
          <ac:chgData name="Vickers, Libby" userId="e250baef-1418-4325-b620-0f9540a0387b" providerId="ADAL" clId="{06E4A6C4-F30A-4666-B538-091AB7CBA51F}" dt="2025-03-14T14:06:40.959" v="293" actId="1035"/>
          <ac:spMkLst>
            <pc:docMk/>
            <pc:sldMk cId="2482473738" sldId="1861"/>
            <ac:spMk id="2" creationId="{DE15E86E-FF86-75E6-C842-9534930D6D0F}"/>
          </ac:spMkLst>
        </pc:spChg>
        <pc:spChg chg="mod">
          <ac:chgData name="Vickers, Libby" userId="e250baef-1418-4325-b620-0f9540a0387b" providerId="ADAL" clId="{06E4A6C4-F30A-4666-B538-091AB7CBA51F}" dt="2025-03-14T14:06:12.783" v="278" actId="14100"/>
          <ac:spMkLst>
            <pc:docMk/>
            <pc:sldMk cId="2482473738" sldId="1861"/>
            <ac:spMk id="4" creationId="{E72A340C-E9D4-2FDA-1CBA-CAD990E6CDD3}"/>
          </ac:spMkLst>
        </pc:spChg>
        <pc:picChg chg="mod ord">
          <ac:chgData name="Vickers, Libby" userId="e250baef-1418-4325-b620-0f9540a0387b" providerId="ADAL" clId="{06E4A6C4-F30A-4666-B538-091AB7CBA51F}" dt="2025-03-14T14:05:41.154" v="274" actId="167"/>
          <ac:picMkLst>
            <pc:docMk/>
            <pc:sldMk cId="2482473738" sldId="1861"/>
            <ac:picMk id="11" creationId="{C10A49F1-84E3-8DDB-DB50-5F2F0D528567}"/>
          </ac:picMkLst>
        </pc:picChg>
      </pc:sldChg>
      <pc:sldChg chg="addSp delSp modSp add mod delAnim modAnim">
        <pc:chgData name="Vickers, Libby" userId="e250baef-1418-4325-b620-0f9540a0387b" providerId="ADAL" clId="{06E4A6C4-F30A-4666-B538-091AB7CBA51F}" dt="2025-03-14T16:23:13.347" v="317"/>
        <pc:sldMkLst>
          <pc:docMk/>
          <pc:sldMk cId="1939400881" sldId="1862"/>
        </pc:sldMkLst>
        <pc:spChg chg="mod">
          <ac:chgData name="Vickers, Libby" userId="e250baef-1418-4325-b620-0f9540a0387b" providerId="ADAL" clId="{06E4A6C4-F30A-4666-B538-091AB7CBA51F}" dt="2025-03-14T14:10:54.782" v="315" actId="14100"/>
          <ac:spMkLst>
            <pc:docMk/>
            <pc:sldMk cId="1939400881" sldId="1862"/>
            <ac:spMk id="4" creationId="{A7053287-67A0-92BA-182A-1AE93E5C18EA}"/>
          </ac:spMkLst>
        </pc:spChg>
        <pc:spChg chg="mod">
          <ac:chgData name="Vickers, Libby" userId="e250baef-1418-4325-b620-0f9540a0387b" providerId="ADAL" clId="{06E4A6C4-F30A-4666-B538-091AB7CBA51F}" dt="2025-03-14T14:10:19.680" v="313" actId="1076"/>
          <ac:spMkLst>
            <pc:docMk/>
            <pc:sldMk cId="1939400881" sldId="1862"/>
            <ac:spMk id="7" creationId="{932C1CF5-2384-4800-C789-5446C5C8951D}"/>
          </ac:spMkLst>
        </pc:spChg>
        <pc:picChg chg="add mod ord">
          <ac:chgData name="Vickers, Libby" userId="e250baef-1418-4325-b620-0f9540a0387b" providerId="ADAL" clId="{06E4A6C4-F30A-4666-B538-091AB7CBA51F}" dt="2025-03-14T14:08:59.193" v="308" actId="167"/>
          <ac:picMkLst>
            <pc:docMk/>
            <pc:sldMk cId="1939400881" sldId="1862"/>
            <ac:picMk id="5" creationId="{A1AA4D26-B242-F8CE-7E9D-3FF01C48A239}"/>
          </ac:picMkLst>
        </pc:picChg>
      </pc:sldChg>
      <pc:sldChg chg="addSp delSp modSp add mod delAnim modNotesTx">
        <pc:chgData name="Vickers, Libby" userId="e250baef-1418-4325-b620-0f9540a0387b" providerId="ADAL" clId="{06E4A6C4-F30A-4666-B538-091AB7CBA51F}" dt="2025-03-14T17:22:54.184" v="741" actId="1076"/>
        <pc:sldMkLst>
          <pc:docMk/>
          <pc:sldMk cId="2666704659" sldId="1863"/>
        </pc:sldMkLst>
        <pc:spChg chg="mod">
          <ac:chgData name="Vickers, Libby" userId="e250baef-1418-4325-b620-0f9540a0387b" providerId="ADAL" clId="{06E4A6C4-F30A-4666-B538-091AB7CBA51F}" dt="2025-03-14T16:31:47.145" v="600" actId="1037"/>
          <ac:spMkLst>
            <pc:docMk/>
            <pc:sldMk cId="2666704659" sldId="1863"/>
            <ac:spMk id="4" creationId="{B3E45D9A-DB34-ABD1-774E-E4F15D81A7C6}"/>
          </ac:spMkLst>
        </pc:spChg>
        <pc:picChg chg="add mod ord">
          <ac:chgData name="Vickers, Libby" userId="e250baef-1418-4325-b620-0f9540a0387b" providerId="ADAL" clId="{06E4A6C4-F30A-4666-B538-091AB7CBA51F}" dt="2025-03-14T16:31:21.444" v="444" actId="167"/>
          <ac:picMkLst>
            <pc:docMk/>
            <pc:sldMk cId="2666704659" sldId="1863"/>
            <ac:picMk id="3" creationId="{F619F5E8-7825-ED3A-411F-F1E7E169C753}"/>
          </ac:picMkLst>
        </pc:picChg>
        <pc:picChg chg="add mod">
          <ac:chgData name="Vickers, Libby" userId="e250baef-1418-4325-b620-0f9540a0387b" providerId="ADAL" clId="{06E4A6C4-F30A-4666-B538-091AB7CBA51F}" dt="2025-03-14T17:22:54.184" v="741" actId="1076"/>
          <ac:picMkLst>
            <pc:docMk/>
            <pc:sldMk cId="2666704659" sldId="1863"/>
            <ac:picMk id="7" creationId="{874AAE96-1F87-9BC1-A2CC-64268BC9BB75}"/>
          </ac:picMkLst>
        </pc:picChg>
      </pc:sldChg>
      <pc:sldChg chg="delSp add mod ord delAnim modNotesTx">
        <pc:chgData name="Vickers, Libby" userId="e250baef-1418-4325-b620-0f9540a0387b" providerId="ADAL" clId="{06E4A6C4-F30A-4666-B538-091AB7CBA51F}" dt="2025-03-17T19:32:06.288" v="2503" actId="20577"/>
        <pc:sldMkLst>
          <pc:docMk/>
          <pc:sldMk cId="3805258065" sldId="1864"/>
        </pc:sldMkLst>
      </pc:sldChg>
      <pc:sldChg chg="addSp modSp add mod ord">
        <pc:chgData name="Vickers, Libby" userId="e250baef-1418-4325-b620-0f9540a0387b" providerId="ADAL" clId="{06E4A6C4-F30A-4666-B538-091AB7CBA51F}" dt="2025-03-17T19:46:24.179" v="2579" actId="1036"/>
        <pc:sldMkLst>
          <pc:docMk/>
          <pc:sldMk cId="1386810512" sldId="1865"/>
        </pc:sldMkLst>
      </pc:sldChg>
      <pc:sldChg chg="addSp delSp modSp add mod ord delAnim modNotesTx">
        <pc:chgData name="Vickers, Libby" userId="e250baef-1418-4325-b620-0f9540a0387b" providerId="ADAL" clId="{06E4A6C4-F30A-4666-B538-091AB7CBA51F}" dt="2025-03-18T15:55:26.641" v="3038" actId="6549"/>
        <pc:sldMkLst>
          <pc:docMk/>
          <pc:sldMk cId="3487403191" sldId="1866"/>
        </pc:sldMkLst>
        <pc:spChg chg="mod">
          <ac:chgData name="Vickers, Libby" userId="e250baef-1418-4325-b620-0f9540a0387b" providerId="ADAL" clId="{06E4A6C4-F30A-4666-B538-091AB7CBA51F}" dt="2025-03-18T15:53:08.050" v="3029" actId="27636"/>
          <ac:spMkLst>
            <pc:docMk/>
            <pc:sldMk cId="3487403191" sldId="1866"/>
            <ac:spMk id="6" creationId="{5EA66D26-0D24-CDDA-1951-AB9381FC9ACD}"/>
          </ac:spMkLst>
        </pc:spChg>
        <pc:picChg chg="add mod ord">
          <ac:chgData name="Vickers, Libby" userId="e250baef-1418-4325-b620-0f9540a0387b" providerId="ADAL" clId="{06E4A6C4-F30A-4666-B538-091AB7CBA51F}" dt="2025-03-18T15:54:50.044" v="3036" actId="167"/>
          <ac:picMkLst>
            <pc:docMk/>
            <pc:sldMk cId="3487403191" sldId="1866"/>
            <ac:picMk id="4" creationId="{82168817-00F2-3E9F-4BE9-2DCDC6E3D48B}"/>
          </ac:picMkLst>
        </pc:picChg>
      </pc:sldChg>
      <pc:sldChg chg="add">
        <pc:chgData name="Vickers, Libby" userId="e250baef-1418-4325-b620-0f9540a0387b" providerId="ADAL" clId="{06E4A6C4-F30A-4666-B538-091AB7CBA51F}" dt="2025-03-18T15:51:24.833" v="2921" actId="2890"/>
        <pc:sldMkLst>
          <pc:docMk/>
          <pc:sldMk cId="4289301218" sldId="1867"/>
        </pc:sldMkLst>
      </pc:sldChg>
      <pc:sldChg chg="addSp delSp modSp add mod">
        <pc:chgData name="Vickers, Libby" userId="e250baef-1418-4325-b620-0f9540a0387b" providerId="ADAL" clId="{06E4A6C4-F30A-4666-B538-091AB7CBA51F}" dt="2025-03-18T16:15:18.018" v="3417" actId="1076"/>
        <pc:sldMkLst>
          <pc:docMk/>
          <pc:sldMk cId="2984827098" sldId="1868"/>
        </pc:sldMkLst>
      </pc:sldChg>
      <pc:sldChg chg="addSp delSp modSp add mod">
        <pc:chgData name="Vickers, Libby" userId="e250baef-1418-4325-b620-0f9540a0387b" providerId="ADAL" clId="{06E4A6C4-F30A-4666-B538-091AB7CBA51F}" dt="2025-03-18T16:13:23.483" v="3272" actId="1035"/>
        <pc:sldMkLst>
          <pc:docMk/>
          <pc:sldMk cId="192365876" sldId="1869"/>
        </pc:sldMkLst>
      </pc:sldChg>
      <pc:sldChg chg="addSp delSp modSp add mod">
        <pc:chgData name="Vickers, Libby" userId="e250baef-1418-4325-b620-0f9540a0387b" providerId="ADAL" clId="{06E4A6C4-F30A-4666-B538-091AB7CBA51F}" dt="2025-03-18T16:13:05.800" v="3178" actId="1035"/>
        <pc:sldMkLst>
          <pc:docMk/>
          <pc:sldMk cId="1968541829" sldId="1870"/>
        </pc:sldMkLst>
      </pc:sldChg>
      <pc:sldChg chg="addSp delSp modSp add mod">
        <pc:chgData name="Vickers, Libby" userId="e250baef-1418-4325-b620-0f9540a0387b" providerId="ADAL" clId="{06E4A6C4-F30A-4666-B538-091AB7CBA51F}" dt="2025-03-18T16:16:06.406" v="3435" actId="1036"/>
        <pc:sldMkLst>
          <pc:docMk/>
          <pc:sldMk cId="270467755" sldId="1871"/>
        </pc:sldMkLst>
      </pc:sldChg>
      <pc:sldChg chg="addSp delSp modSp add mod modAnim">
        <pc:chgData name="Vickers, Libby" userId="e250baef-1418-4325-b620-0f9540a0387b" providerId="ADAL" clId="{06E4A6C4-F30A-4666-B538-091AB7CBA51F}" dt="2025-03-19T13:53:42.329" v="4357" actId="1076"/>
        <pc:sldMkLst>
          <pc:docMk/>
          <pc:sldMk cId="4083945961" sldId="1872"/>
        </pc:sldMkLst>
        <pc:spChg chg="add mod">
          <ac:chgData name="Vickers, Libby" userId="e250baef-1418-4325-b620-0f9540a0387b" providerId="ADAL" clId="{06E4A6C4-F30A-4666-B538-091AB7CBA51F}" dt="2025-03-19T13:53:42.329" v="4357" actId="1076"/>
          <ac:spMkLst>
            <pc:docMk/>
            <pc:sldMk cId="4083945961" sldId="1872"/>
            <ac:spMk id="7" creationId="{B70F11DC-DDA0-6B73-0F4C-93B9C3CE4B26}"/>
          </ac:spMkLst>
        </pc:spChg>
        <pc:grpChg chg="add mod">
          <ac:chgData name="Vickers, Libby" userId="e250baef-1418-4325-b620-0f9540a0387b" providerId="ADAL" clId="{06E4A6C4-F30A-4666-B538-091AB7CBA51F}" dt="2025-03-18T16:25:02.822" v="3647" actId="164"/>
          <ac:grpSpMkLst>
            <pc:docMk/>
            <pc:sldMk cId="4083945961" sldId="1872"/>
            <ac:grpSpMk id="8" creationId="{AD380C9E-8831-5DC6-C0B4-DA9A61127B5B}"/>
          </ac:grpSpMkLst>
        </pc:grpChg>
        <pc:picChg chg="add mod">
          <ac:chgData name="Vickers, Libby" userId="e250baef-1418-4325-b620-0f9540a0387b" providerId="ADAL" clId="{06E4A6C4-F30A-4666-B538-091AB7CBA51F}" dt="2025-03-18T16:25:02.822" v="3647" actId="164"/>
          <ac:picMkLst>
            <pc:docMk/>
            <pc:sldMk cId="4083945961" sldId="1872"/>
            <ac:picMk id="3" creationId="{C04859F3-D625-6289-545E-B615CBBF82BA}"/>
          </ac:picMkLst>
        </pc:picChg>
        <pc:picChg chg="add mod">
          <ac:chgData name="Vickers, Libby" userId="e250baef-1418-4325-b620-0f9540a0387b" providerId="ADAL" clId="{06E4A6C4-F30A-4666-B538-091AB7CBA51F}" dt="2025-03-18T16:27:53.240" v="3661" actId="1035"/>
          <ac:picMkLst>
            <pc:docMk/>
            <pc:sldMk cId="4083945961" sldId="1872"/>
            <ac:picMk id="10" creationId="{6842C94B-49B6-C700-59F2-2E6900DC0866}"/>
          </ac:picMkLst>
        </pc:picChg>
      </pc:sldChg>
      <pc:sldChg chg="addSp delSp modSp add mod">
        <pc:chgData name="Vickers, Libby" userId="e250baef-1418-4325-b620-0f9540a0387b" providerId="ADAL" clId="{06E4A6C4-F30A-4666-B538-091AB7CBA51F}" dt="2025-03-18T16:39:08.201" v="3776" actId="1076"/>
        <pc:sldMkLst>
          <pc:docMk/>
          <pc:sldMk cId="2857781980" sldId="1873"/>
        </pc:sldMkLst>
        <pc:spChg chg="add mod">
          <ac:chgData name="Vickers, Libby" userId="e250baef-1418-4325-b620-0f9540a0387b" providerId="ADAL" clId="{06E4A6C4-F30A-4666-B538-091AB7CBA51F}" dt="2025-03-18T16:32:11.106" v="3674" actId="255"/>
          <ac:spMkLst>
            <pc:docMk/>
            <pc:sldMk cId="2857781980" sldId="1873"/>
            <ac:spMk id="5" creationId="{DF9648A3-B48D-67CE-44BB-A8BDA09E88FA}"/>
          </ac:spMkLst>
        </pc:spChg>
        <pc:spChg chg="add mod">
          <ac:chgData name="Vickers, Libby" userId="e250baef-1418-4325-b620-0f9540a0387b" providerId="ADAL" clId="{06E4A6C4-F30A-4666-B538-091AB7CBA51F}" dt="2025-03-18T16:34:29.124" v="3750" actId="208"/>
          <ac:spMkLst>
            <pc:docMk/>
            <pc:sldMk cId="2857781980" sldId="1873"/>
            <ac:spMk id="9" creationId="{EF62C56F-AC20-B5BA-9997-4B8B9D727903}"/>
          </ac:spMkLst>
        </pc:spChg>
        <pc:picChg chg="add mod">
          <ac:chgData name="Vickers, Libby" userId="e250baef-1418-4325-b620-0f9540a0387b" providerId="ADAL" clId="{06E4A6C4-F30A-4666-B538-091AB7CBA51F}" dt="2025-03-18T16:32:43.469" v="3677" actId="1076"/>
          <ac:picMkLst>
            <pc:docMk/>
            <pc:sldMk cId="2857781980" sldId="1873"/>
            <ac:picMk id="4" creationId="{347DAC62-8BBE-DDE4-2479-EA29E79A5F25}"/>
          </ac:picMkLst>
        </pc:picChg>
        <pc:picChg chg="add mod">
          <ac:chgData name="Vickers, Libby" userId="e250baef-1418-4325-b620-0f9540a0387b" providerId="ADAL" clId="{06E4A6C4-F30A-4666-B538-091AB7CBA51F}" dt="2025-03-18T16:39:08.201" v="3776" actId="1076"/>
          <ac:picMkLst>
            <pc:docMk/>
            <pc:sldMk cId="2857781980" sldId="1873"/>
            <ac:picMk id="11" creationId="{F11D602A-484D-DEBF-E2C5-1B53236E130C}"/>
          </ac:picMkLst>
        </pc:picChg>
      </pc:sldChg>
      <pc:sldChg chg="addSp delSp modSp add mod">
        <pc:chgData name="Vickers, Libby" userId="e250baef-1418-4325-b620-0f9540a0387b" providerId="ADAL" clId="{06E4A6C4-F30A-4666-B538-091AB7CBA51F}" dt="2025-03-18T16:38:53.743" v="3774" actId="1037"/>
        <pc:sldMkLst>
          <pc:docMk/>
          <pc:sldMk cId="1107286205" sldId="1874"/>
        </pc:sldMkLst>
        <pc:spChg chg="mod">
          <ac:chgData name="Vickers, Libby" userId="e250baef-1418-4325-b620-0f9540a0387b" providerId="ADAL" clId="{06E4A6C4-F30A-4666-B538-091AB7CBA51F}" dt="2025-03-18T16:37:05.537" v="3757" actId="208"/>
          <ac:spMkLst>
            <pc:docMk/>
            <pc:sldMk cId="1107286205" sldId="1874"/>
            <ac:spMk id="9" creationId="{F7B5BDBF-5951-A865-369F-B4FBEE2F0117}"/>
          </ac:spMkLst>
        </pc:spChg>
        <pc:picChg chg="add mod">
          <ac:chgData name="Vickers, Libby" userId="e250baef-1418-4325-b620-0f9540a0387b" providerId="ADAL" clId="{06E4A6C4-F30A-4666-B538-091AB7CBA51F}" dt="2025-03-18T16:38:53.743" v="3774" actId="1037"/>
          <ac:picMkLst>
            <pc:docMk/>
            <pc:sldMk cId="1107286205" sldId="1874"/>
            <ac:picMk id="3" creationId="{DE8A7871-3DA5-1308-606D-B3F3DBBC699D}"/>
          </ac:picMkLst>
        </pc:picChg>
        <pc:picChg chg="mod">
          <ac:chgData name="Vickers, Libby" userId="e250baef-1418-4325-b620-0f9540a0387b" providerId="ADAL" clId="{06E4A6C4-F30A-4666-B538-091AB7CBA51F}" dt="2025-03-18T16:38:47.699" v="3767" actId="1076"/>
          <ac:picMkLst>
            <pc:docMk/>
            <pc:sldMk cId="1107286205" sldId="1874"/>
            <ac:picMk id="4" creationId="{F2C20778-0B5D-8BF8-B1D4-A6396E98B480}"/>
          </ac:picMkLst>
        </pc:picChg>
      </pc:sldChg>
      <pc:sldChg chg="addSp delSp modSp add mod modAnim">
        <pc:chgData name="Vickers, Libby" userId="e250baef-1418-4325-b620-0f9540a0387b" providerId="ADAL" clId="{06E4A6C4-F30A-4666-B538-091AB7CBA51F}" dt="2025-03-18T16:48:03.717" v="3917"/>
        <pc:sldMkLst>
          <pc:docMk/>
          <pc:sldMk cId="461407573" sldId="1875"/>
        </pc:sldMkLst>
        <pc:spChg chg="add mod">
          <ac:chgData name="Vickers, Libby" userId="e250baef-1418-4325-b620-0f9540a0387b" providerId="ADAL" clId="{06E4A6C4-F30A-4666-B538-091AB7CBA51F}" dt="2025-03-18T16:43:31.963" v="3816" actId="1038"/>
          <ac:spMkLst>
            <pc:docMk/>
            <pc:sldMk cId="461407573" sldId="1875"/>
            <ac:spMk id="7" creationId="{D4D4FDF8-23C1-B359-5F0A-07F49DD34E38}"/>
          </ac:spMkLst>
        </pc:spChg>
        <pc:spChg chg="mod">
          <ac:chgData name="Vickers, Libby" userId="e250baef-1418-4325-b620-0f9540a0387b" providerId="ADAL" clId="{06E4A6C4-F30A-4666-B538-091AB7CBA51F}" dt="2025-03-18T16:41:20.948" v="3794" actId="1037"/>
          <ac:spMkLst>
            <pc:docMk/>
            <pc:sldMk cId="461407573" sldId="1875"/>
            <ac:spMk id="9" creationId="{221A8694-FF94-E68C-9B4D-71D20BA3B0F4}"/>
          </ac:spMkLst>
        </pc:spChg>
        <pc:spChg chg="add mod">
          <ac:chgData name="Vickers, Libby" userId="e250baef-1418-4325-b620-0f9540a0387b" providerId="ADAL" clId="{06E4A6C4-F30A-4666-B538-091AB7CBA51F}" dt="2025-03-18T16:47:48.665" v="3914" actId="164"/>
          <ac:spMkLst>
            <pc:docMk/>
            <pc:sldMk cId="461407573" sldId="1875"/>
            <ac:spMk id="11" creationId="{71335A38-3A85-75A2-8300-5D9190DC18D8}"/>
          </ac:spMkLst>
        </pc:spChg>
        <pc:spChg chg="add mod">
          <ac:chgData name="Vickers, Libby" userId="e250baef-1418-4325-b620-0f9540a0387b" providerId="ADAL" clId="{06E4A6C4-F30A-4666-B538-091AB7CBA51F}" dt="2025-03-18T16:47:48.665" v="3914" actId="164"/>
          <ac:spMkLst>
            <pc:docMk/>
            <pc:sldMk cId="461407573" sldId="1875"/>
            <ac:spMk id="12" creationId="{E45D0E09-12DC-B854-3B53-6D0C1FA380B2}"/>
          </ac:spMkLst>
        </pc:spChg>
        <pc:grpChg chg="add mod">
          <ac:chgData name="Vickers, Libby" userId="e250baef-1418-4325-b620-0f9540a0387b" providerId="ADAL" clId="{06E4A6C4-F30A-4666-B538-091AB7CBA51F}" dt="2025-03-18T16:47:48.665" v="3914" actId="164"/>
          <ac:grpSpMkLst>
            <pc:docMk/>
            <pc:sldMk cId="461407573" sldId="1875"/>
            <ac:grpSpMk id="13" creationId="{23820A24-17E7-49CD-2181-31701BF66B80}"/>
          </ac:grpSpMkLst>
        </pc:grpChg>
        <pc:picChg chg="mod">
          <ac:chgData name="Vickers, Libby" userId="e250baef-1418-4325-b620-0f9540a0387b" providerId="ADAL" clId="{06E4A6C4-F30A-4666-B538-091AB7CBA51F}" dt="2025-03-18T16:39:58.127" v="3780" actId="1076"/>
          <ac:picMkLst>
            <pc:docMk/>
            <pc:sldMk cId="461407573" sldId="1875"/>
            <ac:picMk id="4" creationId="{DCD3A254-9699-5009-B85B-EA3319957388}"/>
          </ac:picMkLst>
        </pc:picChg>
        <pc:picChg chg="add mod">
          <ac:chgData name="Vickers, Libby" userId="e250baef-1418-4325-b620-0f9540a0387b" providerId="ADAL" clId="{06E4A6C4-F30A-4666-B538-091AB7CBA51F}" dt="2025-03-18T16:47:48.665" v="3914" actId="164"/>
          <ac:picMkLst>
            <pc:docMk/>
            <pc:sldMk cId="461407573" sldId="1875"/>
            <ac:picMk id="10" creationId="{63883C70-8901-3142-5EBB-D4398AFD9915}"/>
          </ac:picMkLst>
        </pc:picChg>
      </pc:sldChg>
      <pc:sldChg chg="addSp delSp modSp add mod delAnim">
        <pc:chgData name="Vickers, Libby" userId="e250baef-1418-4325-b620-0f9540a0387b" providerId="ADAL" clId="{06E4A6C4-F30A-4666-B538-091AB7CBA51F}" dt="2025-03-18T16:59:08.213" v="4353" actId="164"/>
        <pc:sldMkLst>
          <pc:docMk/>
          <pc:sldMk cId="2941020611" sldId="1876"/>
        </pc:sldMkLst>
      </pc:sldChg>
      <pc:sldMasterChg chg="add addSldLayout">
        <pc:chgData name="Vickers, Libby" userId="e250baef-1418-4325-b620-0f9540a0387b" providerId="ADAL" clId="{06E4A6C4-F30A-4666-B538-091AB7CBA51F}" dt="2025-03-13T17:57:44.659" v="7" actId="27028"/>
        <pc:sldMasterMkLst>
          <pc:docMk/>
          <pc:sldMasterMk cId="590439008" sldId="2147483779"/>
        </pc:sldMasterMkLst>
        <pc:sldLayoutChg chg="add">
          <pc:chgData name="Vickers, Libby" userId="e250baef-1418-4325-b620-0f9540a0387b" providerId="ADAL" clId="{06E4A6C4-F30A-4666-B538-091AB7CBA51F}" dt="2025-03-13T17:57:44.659" v="7" actId="27028"/>
          <pc:sldLayoutMkLst>
            <pc:docMk/>
            <pc:sldMasterMk cId="590439008" sldId="2147483779"/>
            <pc:sldLayoutMk cId="2478329088" sldId="2147483780"/>
          </pc:sldLayoutMkLst>
        </pc:sldLayoutChg>
      </pc:sldMasterChg>
    </pc:docChg>
  </pc:docChgLst>
  <pc:docChgLst>
    <pc:chgData name="Vickers, Libby" userId="e250baef-1418-4325-b620-0f9540a0387b" providerId="ADAL" clId="{F7418582-0CD5-49CC-92EC-238CD5FFE353}"/>
    <pc:docChg chg="undo custSel addSld delSld modSld sldOrd modMainMaster addSection modSection">
      <pc:chgData name="Vickers, Libby" userId="e250baef-1418-4325-b620-0f9540a0387b" providerId="ADAL" clId="{F7418582-0CD5-49CC-92EC-238CD5FFE353}" dt="2024-04-29T13:18:05.930" v="12064" actId="255"/>
      <pc:docMkLst>
        <pc:docMk/>
      </pc:docMkLst>
      <pc:sldChg chg="add del">
        <pc:chgData name="Vickers, Libby" userId="e250baef-1418-4325-b620-0f9540a0387b" providerId="ADAL" clId="{F7418582-0CD5-49CC-92EC-238CD5FFE353}" dt="2024-04-15T17:18:55.020" v="1716" actId="2696"/>
        <pc:sldMkLst>
          <pc:docMk/>
          <pc:sldMk cId="2969331454" sldId="353"/>
        </pc:sldMkLst>
      </pc:sldChg>
      <pc:sldChg chg="add del">
        <pc:chgData name="Vickers, Libby" userId="e250baef-1418-4325-b620-0f9540a0387b" providerId="ADAL" clId="{F7418582-0CD5-49CC-92EC-238CD5FFE353}" dt="2024-04-15T17:33:35.990" v="2015" actId="2696"/>
        <pc:sldMkLst>
          <pc:docMk/>
          <pc:sldMk cId="2379344162" sldId="807"/>
        </pc:sldMkLst>
      </pc:sldChg>
      <pc:sldChg chg="delSp add del mod delAnim">
        <pc:chgData name="Vickers, Libby" userId="e250baef-1418-4325-b620-0f9540a0387b" providerId="ADAL" clId="{F7418582-0CD5-49CC-92EC-238CD5FFE353}" dt="2024-04-16T15:55:30.948" v="7073" actId="2696"/>
        <pc:sldMkLst>
          <pc:docMk/>
          <pc:sldMk cId="2897292484" sldId="837"/>
        </pc:sldMkLst>
      </pc:sldChg>
      <pc:sldChg chg="delSp modSp add mod modTransition modAnim">
        <pc:chgData name="Vickers, Libby" userId="e250baef-1418-4325-b620-0f9540a0387b" providerId="ADAL" clId="{F7418582-0CD5-49CC-92EC-238CD5FFE353}" dt="2024-04-17T13:30:40.819" v="11660"/>
        <pc:sldMkLst>
          <pc:docMk/>
          <pc:sldMk cId="1751402173" sldId="838"/>
        </pc:sldMkLst>
      </pc:sldChg>
      <pc:sldChg chg="add del">
        <pc:chgData name="Vickers, Libby" userId="e250baef-1418-4325-b620-0f9540a0387b" providerId="ADAL" clId="{F7418582-0CD5-49CC-92EC-238CD5FFE353}" dt="2024-04-16T18:25:59.767" v="8027" actId="2696"/>
        <pc:sldMkLst>
          <pc:docMk/>
          <pc:sldMk cId="2815850797" sldId="840"/>
        </pc:sldMkLst>
      </pc:sldChg>
      <pc:sldChg chg="addSp delSp modSp add mod modTransition modAnim">
        <pc:chgData name="Vickers, Libby" userId="e250baef-1418-4325-b620-0f9540a0387b" providerId="ADAL" clId="{F7418582-0CD5-49CC-92EC-238CD5FFE353}" dt="2024-04-17T13:30:40.819" v="11660"/>
        <pc:sldMkLst>
          <pc:docMk/>
          <pc:sldMk cId="3345049299" sldId="841"/>
        </pc:sldMkLst>
      </pc:sldChg>
      <pc:sldChg chg="addSp delSp modSp add mod modTransition delAnim modAnim modNotesTx">
        <pc:chgData name="Vickers, Libby" userId="e250baef-1418-4325-b620-0f9540a0387b" providerId="ADAL" clId="{F7418582-0CD5-49CC-92EC-238CD5FFE353}" dt="2024-04-17T13:30:40.819" v="11660"/>
        <pc:sldMkLst>
          <pc:docMk/>
          <pc:sldMk cId="2929957330" sldId="844"/>
        </pc:sldMkLst>
      </pc:sldChg>
      <pc:sldChg chg="add del">
        <pc:chgData name="Vickers, Libby" userId="e250baef-1418-4325-b620-0f9540a0387b" providerId="ADAL" clId="{F7418582-0CD5-49CC-92EC-238CD5FFE353}" dt="2024-04-17T12:52:21.596" v="11499" actId="2696"/>
        <pc:sldMkLst>
          <pc:docMk/>
          <pc:sldMk cId="2606863290" sldId="963"/>
        </pc:sldMkLst>
      </pc:sldChg>
      <pc:sldChg chg="add del">
        <pc:chgData name="Vickers, Libby" userId="e250baef-1418-4325-b620-0f9540a0387b" providerId="ADAL" clId="{F7418582-0CD5-49CC-92EC-238CD5FFE353}" dt="2024-04-15T15:03:09.020" v="755" actId="2696"/>
        <pc:sldMkLst>
          <pc:docMk/>
          <pc:sldMk cId="1423300070" sldId="964"/>
        </pc:sldMkLst>
      </pc:sldChg>
      <pc:sldChg chg="modSp add del mod">
        <pc:chgData name="Vickers, Libby" userId="e250baef-1418-4325-b620-0f9540a0387b" providerId="ADAL" clId="{F7418582-0CD5-49CC-92EC-238CD5FFE353}" dt="2024-04-16T14:43:28.963" v="5921" actId="2696"/>
        <pc:sldMkLst>
          <pc:docMk/>
          <pc:sldMk cId="4259956385" sldId="971"/>
        </pc:sldMkLst>
      </pc:sldChg>
      <pc:sldChg chg="addSp delSp modSp add mod modTransition delAnim modAnim modNotesTx">
        <pc:chgData name="Vickers, Libby" userId="e250baef-1418-4325-b620-0f9540a0387b" providerId="ADAL" clId="{F7418582-0CD5-49CC-92EC-238CD5FFE353}" dt="2024-04-17T13:30:40.819" v="11660"/>
        <pc:sldMkLst>
          <pc:docMk/>
          <pc:sldMk cId="1343600176" sldId="979"/>
        </pc:sldMkLst>
      </pc:sldChg>
      <pc:sldChg chg="addSp delSp modSp add del mod delAnim">
        <pc:chgData name="Vickers, Libby" userId="e250baef-1418-4325-b620-0f9540a0387b" providerId="ADAL" clId="{F7418582-0CD5-49CC-92EC-238CD5FFE353}" dt="2024-04-15T18:07:46.313" v="4340" actId="2696"/>
        <pc:sldMkLst>
          <pc:docMk/>
          <pc:sldMk cId="3458619464" sldId="981"/>
        </pc:sldMkLst>
      </pc:sldChg>
      <pc:sldChg chg="add del">
        <pc:chgData name="Vickers, Libby" userId="e250baef-1418-4325-b620-0f9540a0387b" providerId="ADAL" clId="{F7418582-0CD5-49CC-92EC-238CD5FFE353}" dt="2024-04-16T14:32:10.020" v="5351" actId="2696"/>
        <pc:sldMkLst>
          <pc:docMk/>
          <pc:sldMk cId="848825886" sldId="984"/>
        </pc:sldMkLst>
      </pc:sldChg>
      <pc:sldChg chg="add del">
        <pc:chgData name="Vickers, Libby" userId="e250baef-1418-4325-b620-0f9540a0387b" providerId="ADAL" clId="{F7418582-0CD5-49CC-92EC-238CD5FFE353}" dt="2024-04-15T14:46:52.111" v="235" actId="2696"/>
        <pc:sldMkLst>
          <pc:docMk/>
          <pc:sldMk cId="465437380" sldId="1013"/>
        </pc:sldMkLst>
      </pc:sldChg>
      <pc:sldChg chg="add del">
        <pc:chgData name="Vickers, Libby" userId="e250baef-1418-4325-b620-0f9540a0387b" providerId="ADAL" clId="{F7418582-0CD5-49CC-92EC-238CD5FFE353}" dt="2024-04-15T16:59:01.820" v="1485" actId="2696"/>
        <pc:sldMkLst>
          <pc:docMk/>
          <pc:sldMk cId="2606875704" sldId="1018"/>
        </pc:sldMkLst>
      </pc:sldChg>
      <pc:sldChg chg="delSp add del mod delAnim">
        <pc:chgData name="Vickers, Libby" userId="e250baef-1418-4325-b620-0f9540a0387b" providerId="ADAL" clId="{F7418582-0CD5-49CC-92EC-238CD5FFE353}" dt="2024-04-15T17:04:47.692" v="1559" actId="2696"/>
        <pc:sldMkLst>
          <pc:docMk/>
          <pc:sldMk cId="2483830358" sldId="1019"/>
        </pc:sldMkLst>
      </pc:sldChg>
      <pc:sldChg chg="delSp add del mod delAnim">
        <pc:chgData name="Vickers, Libby" userId="e250baef-1418-4325-b620-0f9540a0387b" providerId="ADAL" clId="{F7418582-0CD5-49CC-92EC-238CD5FFE353}" dt="2024-04-15T17:09:38.760" v="1599" actId="2696"/>
        <pc:sldMkLst>
          <pc:docMk/>
          <pc:sldMk cId="3081833852" sldId="1021"/>
        </pc:sldMkLst>
      </pc:sldChg>
      <pc:sldChg chg="addSp delSp modSp add mod ord modTransition modAnim modNotesTx">
        <pc:chgData name="Vickers, Libby" userId="e250baef-1418-4325-b620-0f9540a0387b" providerId="ADAL" clId="{F7418582-0CD5-49CC-92EC-238CD5FFE353}" dt="2024-04-17T13:30:40.819" v="11660"/>
        <pc:sldMkLst>
          <pc:docMk/>
          <pc:sldMk cId="1524930780" sldId="1024"/>
        </pc:sldMkLst>
      </pc:sldChg>
      <pc:sldChg chg="add del">
        <pc:chgData name="Vickers, Libby" userId="e250baef-1418-4325-b620-0f9540a0387b" providerId="ADAL" clId="{F7418582-0CD5-49CC-92EC-238CD5FFE353}" dt="2024-04-15T17:24:52.425" v="1766" actId="2696"/>
        <pc:sldMkLst>
          <pc:docMk/>
          <pc:sldMk cId="963413870" sldId="1025"/>
        </pc:sldMkLst>
      </pc:sldChg>
      <pc:sldChg chg="add del">
        <pc:chgData name="Vickers, Libby" userId="e250baef-1418-4325-b620-0f9540a0387b" providerId="ADAL" clId="{F7418582-0CD5-49CC-92EC-238CD5FFE353}" dt="2024-04-15T17:22:15.401" v="1730" actId="2696"/>
        <pc:sldMkLst>
          <pc:docMk/>
          <pc:sldMk cId="558583535" sldId="1026"/>
        </pc:sldMkLst>
      </pc:sldChg>
      <pc:sldChg chg="add del">
        <pc:chgData name="Vickers, Libby" userId="e250baef-1418-4325-b620-0f9540a0387b" providerId="ADAL" clId="{F7418582-0CD5-49CC-92EC-238CD5FFE353}" dt="2024-04-16T13:15:15.341" v="4785" actId="2696"/>
        <pc:sldMkLst>
          <pc:docMk/>
          <pc:sldMk cId="319633662" sldId="1034"/>
        </pc:sldMkLst>
      </pc:sldChg>
      <pc:sldChg chg="add del">
        <pc:chgData name="Vickers, Libby" userId="e250baef-1418-4325-b620-0f9540a0387b" providerId="ADAL" clId="{F7418582-0CD5-49CC-92EC-238CD5FFE353}" dt="2024-04-16T13:43:58.327" v="5334" actId="2696"/>
        <pc:sldMkLst>
          <pc:docMk/>
          <pc:sldMk cId="1239632914" sldId="1035"/>
        </pc:sldMkLst>
      </pc:sldChg>
      <pc:sldChg chg="add del">
        <pc:chgData name="Vickers, Libby" userId="e250baef-1418-4325-b620-0f9540a0387b" providerId="ADAL" clId="{F7418582-0CD5-49CC-92EC-238CD5FFE353}" dt="2024-04-16T15:02:49.192" v="6389" actId="2696"/>
        <pc:sldMkLst>
          <pc:docMk/>
          <pc:sldMk cId="2332903355" sldId="1036"/>
        </pc:sldMkLst>
      </pc:sldChg>
      <pc:sldChg chg="add del">
        <pc:chgData name="Vickers, Libby" userId="e250baef-1418-4325-b620-0f9540a0387b" providerId="ADAL" clId="{F7418582-0CD5-49CC-92EC-238CD5FFE353}" dt="2024-04-16T15:42:07.743" v="6858" actId="2696"/>
        <pc:sldMkLst>
          <pc:docMk/>
          <pc:sldMk cId="4281450886" sldId="1037"/>
        </pc:sldMkLst>
      </pc:sldChg>
      <pc:sldChg chg="add del">
        <pc:chgData name="Vickers, Libby" userId="e250baef-1418-4325-b620-0f9540a0387b" providerId="ADAL" clId="{F7418582-0CD5-49CC-92EC-238CD5FFE353}" dt="2024-04-16T15:58:26.854" v="7136" actId="2696"/>
        <pc:sldMkLst>
          <pc:docMk/>
          <pc:sldMk cId="2934689160" sldId="1038"/>
        </pc:sldMkLst>
      </pc:sldChg>
      <pc:sldChg chg="addSp delSp modSp add mod modTransition delAnim modAnim modNotesTx">
        <pc:chgData name="Vickers, Libby" userId="e250baef-1418-4325-b620-0f9540a0387b" providerId="ADAL" clId="{F7418582-0CD5-49CC-92EC-238CD5FFE353}" dt="2024-04-17T13:30:40.819" v="11660"/>
        <pc:sldMkLst>
          <pc:docMk/>
          <pc:sldMk cId="1124563055" sldId="1039"/>
        </pc:sldMkLst>
      </pc:sldChg>
      <pc:sldChg chg="add del">
        <pc:chgData name="Vickers, Libby" userId="e250baef-1418-4325-b620-0f9540a0387b" providerId="ADAL" clId="{F7418582-0CD5-49CC-92EC-238CD5FFE353}" dt="2024-04-16T17:50:34.542" v="7758" actId="2696"/>
        <pc:sldMkLst>
          <pc:docMk/>
          <pc:sldMk cId="2493886126" sldId="1041"/>
        </pc:sldMkLst>
      </pc:sldChg>
      <pc:sldChg chg="add del">
        <pc:chgData name="Vickers, Libby" userId="e250baef-1418-4325-b620-0f9540a0387b" providerId="ADAL" clId="{F7418582-0CD5-49CC-92EC-238CD5FFE353}" dt="2024-04-16T16:56:18.979" v="7223" actId="2696"/>
        <pc:sldMkLst>
          <pc:docMk/>
          <pc:sldMk cId="4086306032" sldId="1043"/>
        </pc:sldMkLst>
      </pc:sldChg>
      <pc:sldChg chg="addSp delSp modSp add mod modTransition delAnim modNotesTx">
        <pc:chgData name="Vickers, Libby" userId="e250baef-1418-4325-b620-0f9540a0387b" providerId="ADAL" clId="{F7418582-0CD5-49CC-92EC-238CD5FFE353}" dt="2024-04-17T13:30:40.819" v="11660"/>
        <pc:sldMkLst>
          <pc:docMk/>
          <pc:sldMk cId="4265535487" sldId="1044"/>
        </pc:sldMkLst>
      </pc:sldChg>
      <pc:sldChg chg="addSp delSp modSp add mod modTransition delAnim modAnim modNotesTx">
        <pc:chgData name="Vickers, Libby" userId="e250baef-1418-4325-b620-0f9540a0387b" providerId="ADAL" clId="{F7418582-0CD5-49CC-92EC-238CD5FFE353}" dt="2024-04-17T13:30:40.819" v="11660"/>
        <pc:sldMkLst>
          <pc:docMk/>
          <pc:sldMk cId="3760844084" sldId="1045"/>
        </pc:sldMkLst>
      </pc:sldChg>
      <pc:sldChg chg="add del">
        <pc:chgData name="Vickers, Libby" userId="e250baef-1418-4325-b620-0f9540a0387b" providerId="ADAL" clId="{F7418582-0CD5-49CC-92EC-238CD5FFE353}" dt="2024-04-16T15:53:28.262" v="7059" actId="2696"/>
        <pc:sldMkLst>
          <pc:docMk/>
          <pc:sldMk cId="2575006987" sldId="1046"/>
        </pc:sldMkLst>
      </pc:sldChg>
      <pc:sldChg chg="delSp modSp add del mod delAnim modAnim">
        <pc:chgData name="Vickers, Libby" userId="e250baef-1418-4325-b620-0f9540a0387b" providerId="ADAL" clId="{F7418582-0CD5-49CC-92EC-238CD5FFE353}" dt="2024-04-16T19:21:04.748" v="9046" actId="2696"/>
        <pc:sldMkLst>
          <pc:docMk/>
          <pc:sldMk cId="557084563" sldId="1047"/>
        </pc:sldMkLst>
      </pc:sldChg>
      <pc:sldChg chg="addSp delSp modSp add del mod delAnim">
        <pc:chgData name="Vickers, Libby" userId="e250baef-1418-4325-b620-0f9540a0387b" providerId="ADAL" clId="{F7418582-0CD5-49CC-92EC-238CD5FFE353}" dt="2024-04-16T19:24:39.031" v="9062" actId="2696"/>
        <pc:sldMkLst>
          <pc:docMk/>
          <pc:sldMk cId="3497811164" sldId="1048"/>
        </pc:sldMkLst>
      </pc:sldChg>
      <pc:sldChg chg="addSp delSp modSp add mod modTransition modAnim modNotesTx">
        <pc:chgData name="Vickers, Libby" userId="e250baef-1418-4325-b620-0f9540a0387b" providerId="ADAL" clId="{F7418582-0CD5-49CC-92EC-238CD5FFE353}" dt="2024-04-17T13:30:40.819" v="11660"/>
        <pc:sldMkLst>
          <pc:docMk/>
          <pc:sldMk cId="3375534248" sldId="1049"/>
        </pc:sldMkLst>
      </pc:sldChg>
      <pc:sldChg chg="addSp delSp modSp add mod modTransition delAnim">
        <pc:chgData name="Vickers, Libby" userId="e250baef-1418-4325-b620-0f9540a0387b" providerId="ADAL" clId="{F7418582-0CD5-49CC-92EC-238CD5FFE353}" dt="2024-04-17T13:30:40.819" v="11660"/>
        <pc:sldMkLst>
          <pc:docMk/>
          <pc:sldMk cId="4002417936" sldId="1054"/>
        </pc:sldMkLst>
      </pc:sldChg>
      <pc:sldChg chg="addSp delSp modSp add del mod">
        <pc:chgData name="Vickers, Libby" userId="e250baef-1418-4325-b620-0f9540a0387b" providerId="ADAL" clId="{F7418582-0CD5-49CC-92EC-238CD5FFE353}" dt="2024-04-17T12:52:17.738" v="11498" actId="2696"/>
        <pc:sldMkLst>
          <pc:docMk/>
          <pc:sldMk cId="1293887682" sldId="1055"/>
        </pc:sldMkLst>
      </pc:sldChg>
      <pc:sldChg chg="addSp delSp modSp add mod modTransition delAnim modNotesTx">
        <pc:chgData name="Vickers, Libby" userId="e250baef-1418-4325-b620-0f9540a0387b" providerId="ADAL" clId="{F7418582-0CD5-49CC-92EC-238CD5FFE353}" dt="2024-04-17T13:30:40.819" v="11660"/>
        <pc:sldMkLst>
          <pc:docMk/>
          <pc:sldMk cId="3202416501" sldId="1060"/>
        </pc:sldMkLst>
      </pc:sldChg>
      <pc:sldChg chg="add del">
        <pc:chgData name="Vickers, Libby" userId="e250baef-1418-4325-b620-0f9540a0387b" providerId="ADAL" clId="{F7418582-0CD5-49CC-92EC-238CD5FFE353}" dt="2024-04-15T18:05:15.215" v="4291" actId="2696"/>
        <pc:sldMkLst>
          <pc:docMk/>
          <pc:sldMk cId="125402867" sldId="1061"/>
        </pc:sldMkLst>
      </pc:sldChg>
      <pc:sldChg chg="add del">
        <pc:chgData name="Vickers, Libby" userId="e250baef-1418-4325-b620-0f9540a0387b" providerId="ADAL" clId="{F7418582-0CD5-49CC-92EC-238CD5FFE353}" dt="2024-04-15T18:05:49.465" v="4295" actId="2696"/>
        <pc:sldMkLst>
          <pc:docMk/>
          <pc:sldMk cId="1280041860" sldId="1062"/>
        </pc:sldMkLst>
      </pc:sldChg>
      <pc:sldChg chg="add del">
        <pc:chgData name="Vickers, Libby" userId="e250baef-1418-4325-b620-0f9540a0387b" providerId="ADAL" clId="{F7418582-0CD5-49CC-92EC-238CD5FFE353}" dt="2024-04-15T18:07:55.109" v="4341" actId="2696"/>
        <pc:sldMkLst>
          <pc:docMk/>
          <pc:sldMk cId="616974915" sldId="1063"/>
        </pc:sldMkLst>
      </pc:sldChg>
      <pc:sldChg chg="add del">
        <pc:chgData name="Vickers, Libby" userId="e250baef-1418-4325-b620-0f9540a0387b" providerId="ADAL" clId="{F7418582-0CD5-49CC-92EC-238CD5FFE353}" dt="2024-04-15T18:08:53.244" v="4352" actId="2696"/>
        <pc:sldMkLst>
          <pc:docMk/>
          <pc:sldMk cId="3621471808" sldId="1064"/>
        </pc:sldMkLst>
      </pc:sldChg>
      <pc:sldChg chg="addSp delSp modSp add mod modTransition delAnim modAnim modNotesTx">
        <pc:chgData name="Vickers, Libby" userId="e250baef-1418-4325-b620-0f9540a0387b" providerId="ADAL" clId="{F7418582-0CD5-49CC-92EC-238CD5FFE353}" dt="2024-04-17T13:30:40.819" v="11660"/>
        <pc:sldMkLst>
          <pc:docMk/>
          <pc:sldMk cId="2935760374" sldId="1065"/>
        </pc:sldMkLst>
      </pc:sldChg>
      <pc:sldChg chg="del">
        <pc:chgData name="Vickers, Libby" userId="e250baef-1418-4325-b620-0f9540a0387b" providerId="ADAL" clId="{F7418582-0CD5-49CC-92EC-238CD5FFE353}" dt="2024-04-15T16:58:28.619" v="1482" actId="47"/>
        <pc:sldMkLst>
          <pc:docMk/>
          <pc:sldMk cId="2846426195" sldId="1733"/>
        </pc:sldMkLst>
      </pc:sldChg>
      <pc:sldChg chg="del ord">
        <pc:chgData name="Vickers, Libby" userId="e250baef-1418-4325-b620-0f9540a0387b" providerId="ADAL" clId="{F7418582-0CD5-49CC-92EC-238CD5FFE353}" dt="2024-04-17T12:46:58.927" v="11329" actId="2696"/>
        <pc:sldMkLst>
          <pc:docMk/>
          <pc:sldMk cId="625265174" sldId="1734"/>
        </pc:sldMkLst>
      </pc:sldChg>
      <pc:sldChg chg="addSp delSp modSp mod ord modTransition modAnim modNotesTx">
        <pc:chgData name="Vickers, Libby" userId="e250baef-1418-4325-b620-0f9540a0387b" providerId="ADAL" clId="{F7418582-0CD5-49CC-92EC-238CD5FFE353}" dt="2024-04-17T13:30:40.819" v="11660"/>
        <pc:sldMkLst>
          <pc:docMk/>
          <pc:sldMk cId="597220908" sldId="1735"/>
        </pc:sldMkLst>
      </pc:sldChg>
      <pc:sldChg chg="modSp del mod ord">
        <pc:chgData name="Vickers, Libby" userId="e250baef-1418-4325-b620-0f9540a0387b" providerId="ADAL" clId="{F7418582-0CD5-49CC-92EC-238CD5FFE353}" dt="2024-04-17T12:47:03.315" v="11330" actId="2696"/>
        <pc:sldMkLst>
          <pc:docMk/>
          <pc:sldMk cId="2284858107" sldId="1736"/>
        </pc:sldMkLst>
      </pc:sldChg>
      <pc:sldChg chg="del">
        <pc:chgData name="Vickers, Libby" userId="e250baef-1418-4325-b620-0f9540a0387b" providerId="ADAL" clId="{F7418582-0CD5-49CC-92EC-238CD5FFE353}" dt="2024-04-15T16:58:28.619" v="1482" actId="47"/>
        <pc:sldMkLst>
          <pc:docMk/>
          <pc:sldMk cId="3974331263" sldId="1737"/>
        </pc:sldMkLst>
      </pc:sldChg>
      <pc:sldChg chg="addSp delSp modSp mod modTransition modAnim modNotesTx">
        <pc:chgData name="Vickers, Libby" userId="e250baef-1418-4325-b620-0f9540a0387b" providerId="ADAL" clId="{F7418582-0CD5-49CC-92EC-238CD5FFE353}" dt="2024-04-17T13:30:40.819" v="11660"/>
        <pc:sldMkLst>
          <pc:docMk/>
          <pc:sldMk cId="3314859971" sldId="1740"/>
        </pc:sldMkLst>
      </pc:sldChg>
      <pc:sldChg chg="modSp mod modTransition modNotesTx">
        <pc:chgData name="Vickers, Libby" userId="e250baef-1418-4325-b620-0f9540a0387b" providerId="ADAL" clId="{F7418582-0CD5-49CC-92EC-238CD5FFE353}" dt="2024-04-29T13:18:05.930" v="12064" actId="255"/>
        <pc:sldMkLst>
          <pc:docMk/>
          <pc:sldMk cId="793978010" sldId="1741"/>
        </pc:sldMkLst>
      </pc:sldChg>
      <pc:sldChg chg="addSp delSp modSp add mod modTransition modNotesTx">
        <pc:chgData name="Vickers, Libby" userId="e250baef-1418-4325-b620-0f9540a0387b" providerId="ADAL" clId="{F7418582-0CD5-49CC-92EC-238CD5FFE353}" dt="2024-04-17T13:30:40.819" v="11660"/>
        <pc:sldMkLst>
          <pc:docMk/>
          <pc:sldMk cId="3227494432" sldId="1742"/>
        </pc:sldMkLst>
      </pc:sldChg>
      <pc:sldChg chg="addSp delSp modSp add mod modTransition delAnim modAnim modNotesTx">
        <pc:chgData name="Vickers, Libby" userId="e250baef-1418-4325-b620-0f9540a0387b" providerId="ADAL" clId="{F7418582-0CD5-49CC-92EC-238CD5FFE353}" dt="2024-04-17T13:30:40.819" v="11660"/>
        <pc:sldMkLst>
          <pc:docMk/>
          <pc:sldMk cId="2970339381" sldId="1743"/>
        </pc:sldMkLst>
      </pc:sldChg>
      <pc:sldChg chg="addSp delSp modSp add mod ord modTransition delAnim modAnim modNotesTx">
        <pc:chgData name="Vickers, Libby" userId="e250baef-1418-4325-b620-0f9540a0387b" providerId="ADAL" clId="{F7418582-0CD5-49CC-92EC-238CD5FFE353}" dt="2024-04-17T13:30:40.819" v="11660"/>
        <pc:sldMkLst>
          <pc:docMk/>
          <pc:sldMk cId="406790311" sldId="1744"/>
        </pc:sldMkLst>
      </pc:sldChg>
      <pc:sldChg chg="addSp delSp modSp add mod modTransition modAnim modNotesTx">
        <pc:chgData name="Vickers, Libby" userId="e250baef-1418-4325-b620-0f9540a0387b" providerId="ADAL" clId="{F7418582-0CD5-49CC-92EC-238CD5FFE353}" dt="2024-04-17T13:30:40.819" v="11660"/>
        <pc:sldMkLst>
          <pc:docMk/>
          <pc:sldMk cId="1745060824" sldId="1745"/>
        </pc:sldMkLst>
      </pc:sldChg>
      <pc:sldChg chg="addSp delSp modSp add mod modTransition modNotesTx">
        <pc:chgData name="Vickers, Libby" userId="e250baef-1418-4325-b620-0f9540a0387b" providerId="ADAL" clId="{F7418582-0CD5-49CC-92EC-238CD5FFE353}" dt="2024-04-17T13:30:40.819" v="11660"/>
        <pc:sldMkLst>
          <pc:docMk/>
          <pc:sldMk cId="4286565027" sldId="1746"/>
        </pc:sldMkLst>
      </pc:sldChg>
      <pc:sldChg chg="addSp delSp modSp add mod modTransition modAnim modNotesTx">
        <pc:chgData name="Vickers, Libby" userId="e250baef-1418-4325-b620-0f9540a0387b" providerId="ADAL" clId="{F7418582-0CD5-49CC-92EC-238CD5FFE353}" dt="2024-04-17T13:30:40.819" v="11660"/>
        <pc:sldMkLst>
          <pc:docMk/>
          <pc:sldMk cId="1316000821" sldId="1747"/>
        </pc:sldMkLst>
      </pc:sldChg>
      <pc:sldChg chg="addSp delSp modSp add mod modTransition modNotesTx">
        <pc:chgData name="Vickers, Libby" userId="e250baef-1418-4325-b620-0f9540a0387b" providerId="ADAL" clId="{F7418582-0CD5-49CC-92EC-238CD5FFE353}" dt="2024-04-17T13:30:40.819" v="11660"/>
        <pc:sldMkLst>
          <pc:docMk/>
          <pc:sldMk cId="3605950826" sldId="1748"/>
        </pc:sldMkLst>
      </pc:sldChg>
      <pc:sldChg chg="addSp modSp add mod modTransition modAnim modNotesTx">
        <pc:chgData name="Vickers, Libby" userId="e250baef-1418-4325-b620-0f9540a0387b" providerId="ADAL" clId="{F7418582-0CD5-49CC-92EC-238CD5FFE353}" dt="2024-04-17T13:30:40.819" v="11660"/>
        <pc:sldMkLst>
          <pc:docMk/>
          <pc:sldMk cId="4016202936" sldId="1749"/>
        </pc:sldMkLst>
      </pc:sldChg>
      <pc:sldChg chg="addSp delSp modSp add mod ord modTransition delAnim modAnim modNotesTx">
        <pc:chgData name="Vickers, Libby" userId="e250baef-1418-4325-b620-0f9540a0387b" providerId="ADAL" clId="{F7418582-0CD5-49CC-92EC-238CD5FFE353}" dt="2024-04-17T13:30:40.819" v="11660"/>
        <pc:sldMkLst>
          <pc:docMk/>
          <pc:sldMk cId="134378979" sldId="1750"/>
        </pc:sldMkLst>
      </pc:sldChg>
      <pc:sldChg chg="add del">
        <pc:chgData name="Vickers, Libby" userId="e250baef-1418-4325-b620-0f9540a0387b" providerId="ADAL" clId="{F7418582-0CD5-49CC-92EC-238CD5FFE353}" dt="2024-04-15T17:34:05.695" v="2016" actId="47"/>
        <pc:sldMkLst>
          <pc:docMk/>
          <pc:sldMk cId="1139126450" sldId="1750"/>
        </pc:sldMkLst>
      </pc:sldChg>
      <pc:sldChg chg="addSp delSp modSp add mod modTransition delAnim modAnim modNotesTx">
        <pc:chgData name="Vickers, Libby" userId="e250baef-1418-4325-b620-0f9540a0387b" providerId="ADAL" clId="{F7418582-0CD5-49CC-92EC-238CD5FFE353}" dt="2024-04-17T13:30:40.819" v="11660"/>
        <pc:sldMkLst>
          <pc:docMk/>
          <pc:sldMk cId="2915516549" sldId="1751"/>
        </pc:sldMkLst>
      </pc:sldChg>
      <pc:sldChg chg="add del">
        <pc:chgData name="Vickers, Libby" userId="e250baef-1418-4325-b620-0f9540a0387b" providerId="ADAL" clId="{F7418582-0CD5-49CC-92EC-238CD5FFE353}" dt="2024-04-15T17:34:09.618" v="2017" actId="47"/>
        <pc:sldMkLst>
          <pc:docMk/>
          <pc:sldMk cId="3845944585" sldId="1751"/>
        </pc:sldMkLst>
      </pc:sldChg>
      <pc:sldChg chg="addSp delSp modSp add mod modTransition delAnim modAnim modNotesTx">
        <pc:chgData name="Vickers, Libby" userId="e250baef-1418-4325-b620-0f9540a0387b" providerId="ADAL" clId="{F7418582-0CD5-49CC-92EC-238CD5FFE353}" dt="2024-04-17T13:30:40.819" v="11660"/>
        <pc:sldMkLst>
          <pc:docMk/>
          <pc:sldMk cId="472810074" sldId="1752"/>
        </pc:sldMkLst>
      </pc:sldChg>
      <pc:sldChg chg="addSp delSp modSp add mod modTransition delAnim modAnim modNotesTx">
        <pc:chgData name="Vickers, Libby" userId="e250baef-1418-4325-b620-0f9540a0387b" providerId="ADAL" clId="{F7418582-0CD5-49CC-92EC-238CD5FFE353}" dt="2024-04-17T13:30:40.819" v="11660"/>
        <pc:sldMkLst>
          <pc:docMk/>
          <pc:sldMk cId="3073997565" sldId="1753"/>
        </pc:sldMkLst>
      </pc:sldChg>
      <pc:sldChg chg="addSp delSp modSp add del mod delAnim modNotesTx">
        <pc:chgData name="Vickers, Libby" userId="e250baef-1418-4325-b620-0f9540a0387b" providerId="ADAL" clId="{F7418582-0CD5-49CC-92EC-238CD5FFE353}" dt="2024-04-16T12:25:13.808" v="4452" actId="2696"/>
        <pc:sldMkLst>
          <pc:docMk/>
          <pc:sldMk cId="4231057153" sldId="1753"/>
        </pc:sldMkLst>
      </pc:sldChg>
      <pc:sldChg chg="modSp add mod ord modTransition modAnim modNotesTx">
        <pc:chgData name="Vickers, Libby" userId="e250baef-1418-4325-b620-0f9540a0387b" providerId="ADAL" clId="{F7418582-0CD5-49CC-92EC-238CD5FFE353}" dt="2024-04-17T13:30:40.819" v="11660"/>
        <pc:sldMkLst>
          <pc:docMk/>
          <pc:sldMk cId="1168188942" sldId="1754"/>
        </pc:sldMkLst>
      </pc:sldChg>
      <pc:sldChg chg="addSp delSp modSp add mod ord modTransition delAnim modAnim modNotesTx">
        <pc:chgData name="Vickers, Libby" userId="e250baef-1418-4325-b620-0f9540a0387b" providerId="ADAL" clId="{F7418582-0CD5-49CC-92EC-238CD5FFE353}" dt="2024-04-17T13:30:40.819" v="11660"/>
        <pc:sldMkLst>
          <pc:docMk/>
          <pc:sldMk cId="3502927216" sldId="1755"/>
        </pc:sldMkLst>
      </pc:sldChg>
      <pc:sldChg chg="addSp delSp modSp add mod modTransition delAnim modAnim modNotesTx">
        <pc:chgData name="Vickers, Libby" userId="e250baef-1418-4325-b620-0f9540a0387b" providerId="ADAL" clId="{F7418582-0CD5-49CC-92EC-238CD5FFE353}" dt="2024-04-17T13:30:40.819" v="11660"/>
        <pc:sldMkLst>
          <pc:docMk/>
          <pc:sldMk cId="405043615" sldId="1756"/>
        </pc:sldMkLst>
      </pc:sldChg>
      <pc:sldChg chg="modSp add mod ord modTransition modNotesTx">
        <pc:chgData name="Vickers, Libby" userId="e250baef-1418-4325-b620-0f9540a0387b" providerId="ADAL" clId="{F7418582-0CD5-49CC-92EC-238CD5FFE353}" dt="2024-04-17T13:30:40.819" v="11660"/>
        <pc:sldMkLst>
          <pc:docMk/>
          <pc:sldMk cId="471938181" sldId="1757"/>
        </pc:sldMkLst>
      </pc:sldChg>
      <pc:sldChg chg="addSp delSp modSp add mod ord modTransition delAnim modNotesTx">
        <pc:chgData name="Vickers, Libby" userId="e250baef-1418-4325-b620-0f9540a0387b" providerId="ADAL" clId="{F7418582-0CD5-49CC-92EC-238CD5FFE353}" dt="2024-04-17T13:30:40.819" v="11660"/>
        <pc:sldMkLst>
          <pc:docMk/>
          <pc:sldMk cId="1127249631" sldId="1758"/>
        </pc:sldMkLst>
      </pc:sldChg>
      <pc:sldChg chg="addSp delSp modSp add mod modTransition delAnim modAnim modNotesTx">
        <pc:chgData name="Vickers, Libby" userId="e250baef-1418-4325-b620-0f9540a0387b" providerId="ADAL" clId="{F7418582-0CD5-49CC-92EC-238CD5FFE353}" dt="2024-04-17T13:30:40.819" v="11660"/>
        <pc:sldMkLst>
          <pc:docMk/>
          <pc:sldMk cId="1081628019" sldId="1759"/>
        </pc:sldMkLst>
      </pc:sldChg>
      <pc:sldChg chg="addSp delSp modSp add mod ord modTransition delAnim modAnim modNotesTx">
        <pc:chgData name="Vickers, Libby" userId="e250baef-1418-4325-b620-0f9540a0387b" providerId="ADAL" clId="{F7418582-0CD5-49CC-92EC-238CD5FFE353}" dt="2024-04-17T13:30:40.819" v="11660"/>
        <pc:sldMkLst>
          <pc:docMk/>
          <pc:sldMk cId="89799928" sldId="1760"/>
        </pc:sldMkLst>
      </pc:sldChg>
      <pc:sldChg chg="new del">
        <pc:chgData name="Vickers, Libby" userId="e250baef-1418-4325-b620-0f9540a0387b" providerId="ADAL" clId="{F7418582-0CD5-49CC-92EC-238CD5FFE353}" dt="2024-04-16T14:32:35.579" v="5353" actId="2696"/>
        <pc:sldMkLst>
          <pc:docMk/>
          <pc:sldMk cId="1077963857" sldId="1760"/>
        </pc:sldMkLst>
      </pc:sldChg>
      <pc:sldChg chg="modSp add mod ord modTransition modNotesTx">
        <pc:chgData name="Vickers, Libby" userId="e250baef-1418-4325-b620-0f9540a0387b" providerId="ADAL" clId="{F7418582-0CD5-49CC-92EC-238CD5FFE353}" dt="2024-04-17T13:30:40.819" v="11660"/>
        <pc:sldMkLst>
          <pc:docMk/>
          <pc:sldMk cId="3642416313" sldId="1761"/>
        </pc:sldMkLst>
      </pc:sldChg>
      <pc:sldChg chg="addSp delSp modSp add mod ord modTransition modAnim modNotesTx">
        <pc:chgData name="Vickers, Libby" userId="e250baef-1418-4325-b620-0f9540a0387b" providerId="ADAL" clId="{F7418582-0CD5-49CC-92EC-238CD5FFE353}" dt="2024-04-17T13:30:40.819" v="11660"/>
        <pc:sldMkLst>
          <pc:docMk/>
          <pc:sldMk cId="710769143" sldId="1762"/>
        </pc:sldMkLst>
      </pc:sldChg>
      <pc:sldChg chg="new del">
        <pc:chgData name="Vickers, Libby" userId="e250baef-1418-4325-b620-0f9540a0387b" providerId="ADAL" clId="{F7418582-0CD5-49CC-92EC-238CD5FFE353}" dt="2024-04-16T14:42:09.556" v="5886" actId="2696"/>
        <pc:sldMkLst>
          <pc:docMk/>
          <pc:sldMk cId="2251863572" sldId="1762"/>
        </pc:sldMkLst>
      </pc:sldChg>
      <pc:sldChg chg="modSp add mod ord modTransition modNotesTx">
        <pc:chgData name="Vickers, Libby" userId="e250baef-1418-4325-b620-0f9540a0387b" providerId="ADAL" clId="{F7418582-0CD5-49CC-92EC-238CD5FFE353}" dt="2024-04-17T13:30:40.819" v="11660"/>
        <pc:sldMkLst>
          <pc:docMk/>
          <pc:sldMk cId="1833964769" sldId="1763"/>
        </pc:sldMkLst>
      </pc:sldChg>
      <pc:sldChg chg="addSp delSp modSp add mod ord modTransition delAnim modAnim addCm modNotesTx">
        <pc:chgData name="Vickers, Libby" userId="e250baef-1418-4325-b620-0f9540a0387b" providerId="ADAL" clId="{F7418582-0CD5-49CC-92EC-238CD5FFE353}" dt="2024-04-17T13:30:40.819" v="11660"/>
        <pc:sldMkLst>
          <pc:docMk/>
          <pc:sldMk cId="1376304745" sldId="1764"/>
        </pc:sldMkLst>
        <pc:extLst>
          <p:ext xmlns:p="http://schemas.openxmlformats.org/presentationml/2006/main" uri="{D6D511B9-2390-475A-947B-AFAB55BFBCF1}">
            <pc226:cmChg xmlns:pc226="http://schemas.microsoft.com/office/powerpoint/2022/06/main/command" chg="add">
              <pc226:chgData name="Vickers, Libby" userId="e250baef-1418-4325-b620-0f9540a0387b" providerId="ADAL" clId="{F7418582-0CD5-49CC-92EC-238CD5FFE353}" dt="2024-04-16T15:05:14.595" v="6464"/>
              <pc2:cmMkLst xmlns:pc2="http://schemas.microsoft.com/office/powerpoint/2019/9/main/command">
                <pc:docMk/>
                <pc:sldMk cId="1376304745" sldId="1764"/>
                <pc2:cmMk id="{FE412332-F240-4016-AC50-49864A6E9372}"/>
              </pc2:cmMkLst>
            </pc226:cmChg>
          </p:ext>
        </pc:extLst>
      </pc:sldChg>
      <pc:sldChg chg="modSp add mod ord modTransition modNotesTx">
        <pc:chgData name="Vickers, Libby" userId="e250baef-1418-4325-b620-0f9540a0387b" providerId="ADAL" clId="{F7418582-0CD5-49CC-92EC-238CD5FFE353}" dt="2024-04-17T13:30:40.819" v="11660"/>
        <pc:sldMkLst>
          <pc:docMk/>
          <pc:sldMk cId="3307961864" sldId="1765"/>
        </pc:sldMkLst>
      </pc:sldChg>
      <pc:sldChg chg="addSp delSp modSp add mod ord modTransition delAnim addCm modCm modNotesTx">
        <pc:chgData name="Vickers, Libby" userId="e250baef-1418-4325-b620-0f9540a0387b" providerId="ADAL" clId="{F7418582-0CD5-49CC-92EC-238CD5FFE353}" dt="2024-04-17T13:30:40.819" v="11660"/>
        <pc:sldMkLst>
          <pc:docMk/>
          <pc:sldMk cId="1187536319" sldId="1766"/>
        </pc:sldMkLst>
        <pc:extLst>
          <p:ext xmlns:p="http://schemas.openxmlformats.org/presentationml/2006/main" uri="{D6D511B9-2390-475A-947B-AFAB55BFBCF1}">
            <pc226:cmChg xmlns:pc226="http://schemas.microsoft.com/office/powerpoint/2022/06/main/command" chg="add mod">
              <pc226:chgData name="Vickers, Libby" userId="e250baef-1418-4325-b620-0f9540a0387b" providerId="ADAL" clId="{F7418582-0CD5-49CC-92EC-238CD5FFE353}" dt="2024-04-16T15:45:36.870" v="6870" actId="2056"/>
              <pc2:cmMkLst xmlns:pc2="http://schemas.microsoft.com/office/powerpoint/2019/9/main/command">
                <pc:docMk/>
                <pc:sldMk cId="1187536319" sldId="1766"/>
                <pc2:cmMk id="{1AF15228-57C3-4AB4-928D-C21A7571FBF0}"/>
              </pc2:cmMkLst>
            </pc226:cmChg>
          </p:ext>
        </pc:extLst>
      </pc:sldChg>
      <pc:sldChg chg="addSp delSp modSp add mod modTransition delAnim modAnim modNotesTx">
        <pc:chgData name="Vickers, Libby" userId="e250baef-1418-4325-b620-0f9540a0387b" providerId="ADAL" clId="{F7418582-0CD5-49CC-92EC-238CD5FFE353}" dt="2024-04-17T13:30:40.819" v="11660"/>
        <pc:sldMkLst>
          <pc:docMk/>
          <pc:sldMk cId="4049560042" sldId="1767"/>
        </pc:sldMkLst>
      </pc:sldChg>
      <pc:sldChg chg="modSp add mod ord modTransition modNotesTx">
        <pc:chgData name="Vickers, Libby" userId="e250baef-1418-4325-b620-0f9540a0387b" providerId="ADAL" clId="{F7418582-0CD5-49CC-92EC-238CD5FFE353}" dt="2024-04-17T13:30:40.819" v="11660"/>
        <pc:sldMkLst>
          <pc:docMk/>
          <pc:sldMk cId="3042585669" sldId="1768"/>
        </pc:sldMkLst>
      </pc:sldChg>
      <pc:sldChg chg="addSp delSp modSp add mod ord modTransition modAnim modNotesTx">
        <pc:chgData name="Vickers, Libby" userId="e250baef-1418-4325-b620-0f9540a0387b" providerId="ADAL" clId="{F7418582-0CD5-49CC-92EC-238CD5FFE353}" dt="2024-04-17T13:30:40.819" v="11660"/>
        <pc:sldMkLst>
          <pc:docMk/>
          <pc:sldMk cId="2294646031" sldId="1769"/>
        </pc:sldMkLst>
      </pc:sldChg>
      <pc:sldChg chg="addSp modSp add mod ord modTransition modAnim modNotesTx">
        <pc:chgData name="Vickers, Libby" userId="e250baef-1418-4325-b620-0f9540a0387b" providerId="ADAL" clId="{F7418582-0CD5-49CC-92EC-238CD5FFE353}" dt="2024-04-17T13:30:40.819" v="11660"/>
        <pc:sldMkLst>
          <pc:docMk/>
          <pc:sldMk cId="158653198" sldId="1770"/>
        </pc:sldMkLst>
      </pc:sldChg>
      <pc:sldChg chg="addSp delSp modSp add mod ord modTransition delAnim modNotesTx">
        <pc:chgData name="Vickers, Libby" userId="e250baef-1418-4325-b620-0f9540a0387b" providerId="ADAL" clId="{F7418582-0CD5-49CC-92EC-238CD5FFE353}" dt="2024-04-17T13:30:40.819" v="11660"/>
        <pc:sldMkLst>
          <pc:docMk/>
          <pc:sldMk cId="3683623583" sldId="1771"/>
        </pc:sldMkLst>
      </pc:sldChg>
      <pc:sldChg chg="addSp delSp modSp add mod modTransition delAnim modAnim modNotesTx">
        <pc:chgData name="Vickers, Libby" userId="e250baef-1418-4325-b620-0f9540a0387b" providerId="ADAL" clId="{F7418582-0CD5-49CC-92EC-238CD5FFE353}" dt="2024-04-17T13:30:40.819" v="11660"/>
        <pc:sldMkLst>
          <pc:docMk/>
          <pc:sldMk cId="890281280" sldId="1772"/>
        </pc:sldMkLst>
      </pc:sldChg>
      <pc:sldChg chg="addSp delSp modSp add mod ord modTransition delAnim modAnim modNotesTx">
        <pc:chgData name="Vickers, Libby" userId="e250baef-1418-4325-b620-0f9540a0387b" providerId="ADAL" clId="{F7418582-0CD5-49CC-92EC-238CD5FFE353}" dt="2024-04-17T13:30:40.819" v="11660"/>
        <pc:sldMkLst>
          <pc:docMk/>
          <pc:sldMk cId="174194620" sldId="1773"/>
        </pc:sldMkLst>
      </pc:sldChg>
      <pc:sldChg chg="delSp modSp add mod ord modTransition delAnim modNotesTx">
        <pc:chgData name="Vickers, Libby" userId="e250baef-1418-4325-b620-0f9540a0387b" providerId="ADAL" clId="{F7418582-0CD5-49CC-92EC-238CD5FFE353}" dt="2024-04-17T13:30:40.819" v="11660"/>
        <pc:sldMkLst>
          <pc:docMk/>
          <pc:sldMk cId="1612921920" sldId="1774"/>
        </pc:sldMkLst>
      </pc:sldChg>
      <pc:sldChg chg="addSp delSp modSp add mod ord modTransition delAnim modAnim modNotesTx">
        <pc:chgData name="Vickers, Libby" userId="e250baef-1418-4325-b620-0f9540a0387b" providerId="ADAL" clId="{F7418582-0CD5-49CC-92EC-238CD5FFE353}" dt="2024-04-17T14:06:49.190" v="11661" actId="1076"/>
        <pc:sldMkLst>
          <pc:docMk/>
          <pc:sldMk cId="554160162" sldId="1775"/>
        </pc:sldMkLst>
      </pc:sldChg>
      <pc:sldChg chg="modSp add mod ord modTransition modNotesTx">
        <pc:chgData name="Vickers, Libby" userId="e250baef-1418-4325-b620-0f9540a0387b" providerId="ADAL" clId="{F7418582-0CD5-49CC-92EC-238CD5FFE353}" dt="2024-04-17T13:30:40.819" v="11660"/>
        <pc:sldMkLst>
          <pc:docMk/>
          <pc:sldMk cId="1648348296" sldId="1776"/>
        </pc:sldMkLst>
      </pc:sldChg>
      <pc:sldChg chg="addSp delSp modSp add mod ord modTransition modNotesTx">
        <pc:chgData name="Vickers, Libby" userId="e250baef-1418-4325-b620-0f9540a0387b" providerId="ADAL" clId="{F7418582-0CD5-49CC-92EC-238CD5FFE353}" dt="2024-04-17T13:30:40.819" v="11660"/>
        <pc:sldMkLst>
          <pc:docMk/>
          <pc:sldMk cId="3486972172" sldId="1777"/>
        </pc:sldMkLst>
      </pc:sldChg>
      <pc:sldChg chg="addSp delSp modSp add mod modTransition modAnim modNotesTx">
        <pc:chgData name="Vickers, Libby" userId="e250baef-1418-4325-b620-0f9540a0387b" providerId="ADAL" clId="{F7418582-0CD5-49CC-92EC-238CD5FFE353}" dt="2024-04-17T13:30:40.819" v="11660"/>
        <pc:sldMkLst>
          <pc:docMk/>
          <pc:sldMk cId="1358171682" sldId="1778"/>
        </pc:sldMkLst>
      </pc:sldChg>
      <pc:sldChg chg="addSp delSp modSp add mod ord modTransition delAnim modAnim modNotesTx">
        <pc:chgData name="Vickers, Libby" userId="e250baef-1418-4325-b620-0f9540a0387b" providerId="ADAL" clId="{F7418582-0CD5-49CC-92EC-238CD5FFE353}" dt="2024-04-17T13:30:40.819" v="11660"/>
        <pc:sldMkLst>
          <pc:docMk/>
          <pc:sldMk cId="2200318824" sldId="1779"/>
        </pc:sldMkLst>
      </pc:sldChg>
      <pc:sldChg chg="modSp add mod ord modTransition modNotesTx">
        <pc:chgData name="Vickers, Libby" userId="e250baef-1418-4325-b620-0f9540a0387b" providerId="ADAL" clId="{F7418582-0CD5-49CC-92EC-238CD5FFE353}" dt="2024-04-17T13:30:40.819" v="11660"/>
        <pc:sldMkLst>
          <pc:docMk/>
          <pc:sldMk cId="4117489710" sldId="1780"/>
        </pc:sldMkLst>
      </pc:sldChg>
      <pc:sldChg chg="addSp delSp modSp add mod ord modTransition modAnim modNotesTx">
        <pc:chgData name="Vickers, Libby" userId="e250baef-1418-4325-b620-0f9540a0387b" providerId="ADAL" clId="{F7418582-0CD5-49CC-92EC-238CD5FFE353}" dt="2024-04-17T13:30:40.819" v="11660"/>
        <pc:sldMkLst>
          <pc:docMk/>
          <pc:sldMk cId="2944986866" sldId="1781"/>
        </pc:sldMkLst>
      </pc:sldChg>
      <pc:sldChg chg="addSp delSp modSp add del mod ord modTransition delAnim modNotesTx">
        <pc:chgData name="Vickers, Libby" userId="e250baef-1418-4325-b620-0f9540a0387b" providerId="ADAL" clId="{F7418582-0CD5-49CC-92EC-238CD5FFE353}" dt="2024-04-29T13:13:43.717" v="11671" actId="47"/>
        <pc:sldMkLst>
          <pc:docMk/>
          <pc:sldMk cId="550862408" sldId="1782"/>
        </pc:sldMkLst>
      </pc:sldChg>
      <pc:sldChg chg="add del">
        <pc:chgData name="Vickers, Libby" userId="e250baef-1418-4325-b620-0f9540a0387b" providerId="ADAL" clId="{F7418582-0CD5-49CC-92EC-238CD5FFE353}" dt="2024-04-17T12:50:22.039" v="11497" actId="2696"/>
        <pc:sldMkLst>
          <pc:docMk/>
          <pc:sldMk cId="4077095939" sldId="1783"/>
        </pc:sldMkLst>
      </pc:sldChg>
      <pc:sldMasterChg chg="delSldLayout modSldLayout">
        <pc:chgData name="Vickers, Libby" userId="e250baef-1418-4325-b620-0f9540a0387b" providerId="ADAL" clId="{F7418582-0CD5-49CC-92EC-238CD5FFE353}" dt="2024-04-17T12:52:21.596" v="11499" actId="2696"/>
        <pc:sldMasterMkLst>
          <pc:docMk/>
          <pc:sldMasterMk cId="590439008" sldId="2147483757"/>
        </pc:sldMasterMkLst>
        <pc:sldLayoutChg chg="modSp">
          <pc:chgData name="Vickers, Libby" userId="e250baef-1418-4325-b620-0f9540a0387b" providerId="ADAL" clId="{F7418582-0CD5-49CC-92EC-238CD5FFE353}" dt="2024-04-17T12:46:36.855" v="11326" actId="12093"/>
          <pc:sldLayoutMkLst>
            <pc:docMk/>
            <pc:sldMasterMk cId="590439008" sldId="2147483757"/>
            <pc:sldLayoutMk cId="3525203783" sldId="2147483775"/>
          </pc:sldLayoutMkLst>
        </pc:sldLayoutChg>
        <pc:sldLayoutChg chg="del">
          <pc:chgData name="Vickers, Libby" userId="e250baef-1418-4325-b620-0f9540a0387b" providerId="ADAL" clId="{F7418582-0CD5-49CC-92EC-238CD5FFE353}" dt="2024-04-17T12:52:21.596" v="11499" actId="2696"/>
          <pc:sldLayoutMkLst>
            <pc:docMk/>
            <pc:sldMasterMk cId="590439008" sldId="2147483757"/>
            <pc:sldLayoutMk cId="3281076851" sldId="2147483779"/>
          </pc:sldLayoutMkLst>
        </pc:sldLayoutChg>
      </pc:sldMasterChg>
    </pc:docChg>
  </pc:docChgLst>
</pc:chgInfo>
</file>

<file path=ppt/comments/modernComment_6E6_46C85DBF.xml><?xml version="1.0" encoding="utf-8"?>
<p188:cmLst xmlns:a="http://schemas.openxmlformats.org/drawingml/2006/main" xmlns:r="http://schemas.openxmlformats.org/officeDocument/2006/relationships" xmlns:p188="http://schemas.microsoft.com/office/powerpoint/2018/8/main">
  <p188:cm id="{1AF15228-57C3-4AB4-928D-C21A7571FBF0}" authorId="{1B75F1BC-CF8B-2AED-A8B4-14D940BB7725}" created="2024-04-16T15:44:57.325">
    <ac:deMkLst xmlns:ac="http://schemas.microsoft.com/office/drawing/2013/main/command">
      <pc:docMk xmlns:pc="http://schemas.microsoft.com/office/powerpoint/2013/main/command"/>
      <pc:sldMk xmlns:pc="http://schemas.microsoft.com/office/powerpoint/2013/main/command" cId="1187536319" sldId="1766"/>
      <ac:picMk id="4" creationId="{FB4D3FB8-B57F-9CE1-ABC4-0E95B58290B7}"/>
    </ac:deMkLst>
    <p188:txBody>
      <a:bodyPr/>
      <a:lstStyle/>
      <a:p>
        <a:r>
          <a:rPr lang="en-US"/>
          <a:t>Lpy 2027 not on current roster report menu</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217B-6775-73DD-7D46-F93450692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CC28B-52EE-1EB3-9509-514E7E2BD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67C85-EE11-9330-3F74-A01D65484E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navigational tools to view next page or full list.</a:t>
            </a:r>
          </a:p>
        </p:txBody>
      </p:sp>
      <p:sp>
        <p:nvSpPr>
          <p:cNvPr id="4" name="Slide Number Placeholder 3">
            <a:extLst>
              <a:ext uri="{FF2B5EF4-FFF2-40B4-BE49-F238E27FC236}">
                <a16:creationId xmlns:a16="http://schemas.microsoft.com/office/drawing/2014/main" id="{2911320C-2AFC-0AC2-D747-4153E7B969F4}"/>
              </a:ext>
            </a:extLst>
          </p:cNvPr>
          <p:cNvSpPr>
            <a:spLocks noGrp="1"/>
          </p:cNvSpPr>
          <p:nvPr>
            <p:ph type="sldNum" sz="quarter" idx="5"/>
          </p:nvPr>
        </p:nvSpPr>
        <p:spPr/>
        <p:txBody>
          <a:bodyPr/>
          <a:lstStyle/>
          <a:p>
            <a:fld id="{A3928372-687C-2D47-B721-3F134B506727}" type="slidenum">
              <a:rPr lang="en-US" smtClean="0"/>
              <a:pPr/>
              <a:t>10</a:t>
            </a:fld>
            <a:endParaRPr lang="en-US"/>
          </a:p>
        </p:txBody>
      </p:sp>
    </p:spTree>
    <p:extLst>
      <p:ext uri="{BB962C8B-B14F-4D97-AF65-F5344CB8AC3E}">
        <p14:creationId xmlns:p14="http://schemas.microsoft.com/office/powerpoint/2010/main" val="136136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022A5-F9F6-CDFF-C2F4-A530906A3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EB693-F117-5E0B-3B6A-4F08DEAD3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2ECCA7-830E-B118-661A-406DA644CA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All section includes open and closed reports.</a:t>
            </a:r>
          </a:p>
        </p:txBody>
      </p:sp>
      <p:sp>
        <p:nvSpPr>
          <p:cNvPr id="4" name="Slide Number Placeholder 3">
            <a:extLst>
              <a:ext uri="{FF2B5EF4-FFF2-40B4-BE49-F238E27FC236}">
                <a16:creationId xmlns:a16="http://schemas.microsoft.com/office/drawing/2014/main" id="{D94842ED-2769-DBAC-9E5D-5B5763179ED5}"/>
              </a:ext>
            </a:extLst>
          </p:cNvPr>
          <p:cNvSpPr>
            <a:spLocks noGrp="1"/>
          </p:cNvSpPr>
          <p:nvPr>
            <p:ph type="sldNum" sz="quarter" idx="5"/>
          </p:nvPr>
        </p:nvSpPr>
        <p:spPr/>
        <p:txBody>
          <a:bodyPr/>
          <a:lstStyle/>
          <a:p>
            <a:fld id="{A3928372-687C-2D47-B721-3F134B506727}" type="slidenum">
              <a:rPr lang="en-US" smtClean="0"/>
              <a:pPr/>
              <a:t>11</a:t>
            </a:fld>
            <a:endParaRPr lang="en-US"/>
          </a:p>
        </p:txBody>
      </p:sp>
    </p:spTree>
    <p:extLst>
      <p:ext uri="{BB962C8B-B14F-4D97-AF65-F5344CB8AC3E}">
        <p14:creationId xmlns:p14="http://schemas.microsoft.com/office/powerpoint/2010/main" val="3336778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70009-1779-C323-BEF2-FF835F8A4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F1B33-9761-5C59-1978-90133502D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D6EE7-50BA-F2C8-CD9D-9C9400D30F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Closed reports do not display open reports.   You can view and print all reports.  Click view to open </a:t>
            </a:r>
            <a:r>
              <a:rPr lang="en-US"/>
              <a:t>and print.</a:t>
            </a:r>
            <a:endParaRPr lang="en-US" dirty="0"/>
          </a:p>
        </p:txBody>
      </p:sp>
      <p:sp>
        <p:nvSpPr>
          <p:cNvPr id="4" name="Slide Number Placeholder 3">
            <a:extLst>
              <a:ext uri="{FF2B5EF4-FFF2-40B4-BE49-F238E27FC236}">
                <a16:creationId xmlns:a16="http://schemas.microsoft.com/office/drawing/2014/main" id="{CB058748-733F-75AC-9CD4-D8CDE67DDFA4}"/>
              </a:ext>
            </a:extLst>
          </p:cNvPr>
          <p:cNvSpPr>
            <a:spLocks noGrp="1"/>
          </p:cNvSpPr>
          <p:nvPr>
            <p:ph type="sldNum" sz="quarter" idx="5"/>
          </p:nvPr>
        </p:nvSpPr>
        <p:spPr/>
        <p:txBody>
          <a:bodyPr/>
          <a:lstStyle/>
          <a:p>
            <a:fld id="{A3928372-687C-2D47-B721-3F134B506727}" type="slidenum">
              <a:rPr lang="en-US" smtClean="0"/>
              <a:pPr/>
              <a:t>12</a:t>
            </a:fld>
            <a:endParaRPr lang="en-US"/>
          </a:p>
        </p:txBody>
      </p:sp>
    </p:spTree>
    <p:extLst>
      <p:ext uri="{BB962C8B-B14F-4D97-AF65-F5344CB8AC3E}">
        <p14:creationId xmlns:p14="http://schemas.microsoft.com/office/powerpoint/2010/main" val="143682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E10BE-7D19-B7FC-857B-C440471B9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74903-4851-6A0C-4734-681AF04B93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6946A-328B-F565-2E57-8261112794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Print Friendly View to advance to Print.  This allows you to print the report as a PDF document.  </a:t>
            </a:r>
          </a:p>
        </p:txBody>
      </p:sp>
      <p:sp>
        <p:nvSpPr>
          <p:cNvPr id="4" name="Slide Number Placeholder 3">
            <a:extLst>
              <a:ext uri="{FF2B5EF4-FFF2-40B4-BE49-F238E27FC236}">
                <a16:creationId xmlns:a16="http://schemas.microsoft.com/office/drawing/2014/main" id="{1D71BBF4-DB58-6A2C-98B7-31540AE46D56}"/>
              </a:ext>
            </a:extLst>
          </p:cNvPr>
          <p:cNvSpPr>
            <a:spLocks noGrp="1"/>
          </p:cNvSpPr>
          <p:nvPr>
            <p:ph type="sldNum" sz="quarter" idx="5"/>
          </p:nvPr>
        </p:nvSpPr>
        <p:spPr/>
        <p:txBody>
          <a:bodyPr/>
          <a:lstStyle/>
          <a:p>
            <a:fld id="{A3928372-687C-2D47-B721-3F134B506727}" type="slidenum">
              <a:rPr lang="en-US" smtClean="0"/>
              <a:pPr/>
              <a:t>13</a:t>
            </a:fld>
            <a:endParaRPr lang="en-US"/>
          </a:p>
        </p:txBody>
      </p:sp>
    </p:spTree>
    <p:extLst>
      <p:ext uri="{BB962C8B-B14F-4D97-AF65-F5344CB8AC3E}">
        <p14:creationId xmlns:p14="http://schemas.microsoft.com/office/powerpoint/2010/main" val="542045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22151-C4C6-FFAA-8515-858CA9B7E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C695B-4230-15FD-A89A-1E58F8B0C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E3220-1CF6-ABFB-529F-44FD633345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print to open as a PDF document.  &lt;1&gt;</a:t>
            </a:r>
          </a:p>
        </p:txBody>
      </p:sp>
      <p:sp>
        <p:nvSpPr>
          <p:cNvPr id="4" name="Slide Number Placeholder 3">
            <a:extLst>
              <a:ext uri="{FF2B5EF4-FFF2-40B4-BE49-F238E27FC236}">
                <a16:creationId xmlns:a16="http://schemas.microsoft.com/office/drawing/2014/main" id="{EAD553A3-06C5-6037-58B8-AE5A3E9E3471}"/>
              </a:ext>
            </a:extLst>
          </p:cNvPr>
          <p:cNvSpPr>
            <a:spLocks noGrp="1"/>
          </p:cNvSpPr>
          <p:nvPr>
            <p:ph type="sldNum" sz="quarter" idx="5"/>
          </p:nvPr>
        </p:nvSpPr>
        <p:spPr/>
        <p:txBody>
          <a:bodyPr/>
          <a:lstStyle/>
          <a:p>
            <a:fld id="{A3928372-687C-2D47-B721-3F134B506727}" type="slidenum">
              <a:rPr lang="en-US" smtClean="0"/>
              <a:pPr/>
              <a:t>14</a:t>
            </a:fld>
            <a:endParaRPr lang="en-US"/>
          </a:p>
        </p:txBody>
      </p:sp>
    </p:spTree>
    <p:extLst>
      <p:ext uri="{BB962C8B-B14F-4D97-AF65-F5344CB8AC3E}">
        <p14:creationId xmlns:p14="http://schemas.microsoft.com/office/powerpoint/2010/main" val="1243297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33571-53AA-0C12-3D2D-98DD6D549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EB0CF-F6C8-5390-7DF4-1C649E90C2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AF93B-A303-74A1-7EC4-17A4E6CA6B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on Group Profile to return to group administrative window.</a:t>
            </a:r>
          </a:p>
        </p:txBody>
      </p:sp>
      <p:sp>
        <p:nvSpPr>
          <p:cNvPr id="4" name="Slide Number Placeholder 3">
            <a:extLst>
              <a:ext uri="{FF2B5EF4-FFF2-40B4-BE49-F238E27FC236}">
                <a16:creationId xmlns:a16="http://schemas.microsoft.com/office/drawing/2014/main" id="{BAEE2535-050F-47CA-37D4-476424A2C859}"/>
              </a:ext>
            </a:extLst>
          </p:cNvPr>
          <p:cNvSpPr>
            <a:spLocks noGrp="1"/>
          </p:cNvSpPr>
          <p:nvPr>
            <p:ph type="sldNum" sz="quarter" idx="5"/>
          </p:nvPr>
        </p:nvSpPr>
        <p:spPr/>
        <p:txBody>
          <a:bodyPr/>
          <a:lstStyle/>
          <a:p>
            <a:fld id="{A3928372-687C-2D47-B721-3F134B506727}" type="slidenum">
              <a:rPr lang="en-US" smtClean="0"/>
              <a:pPr/>
              <a:t>15</a:t>
            </a:fld>
            <a:endParaRPr lang="en-US"/>
          </a:p>
        </p:txBody>
      </p:sp>
    </p:spTree>
    <p:extLst>
      <p:ext uri="{BB962C8B-B14F-4D97-AF65-F5344CB8AC3E}">
        <p14:creationId xmlns:p14="http://schemas.microsoft.com/office/powerpoint/2010/main" val="80947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B220-5E6B-7C96-61B5-86E7EB46F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A51D0-6DC4-4C10-863A-FE9AD5D63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D2EB7-7E92-73AA-A673-3099AB12E9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Membership listings, roster updates, members renewed online, HQ member listings, mailing labels and a renewal letter are available through Reports/Labels.</a:t>
            </a:r>
          </a:p>
          <a:p>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Reports include post and squadron membership assigned to your group.  To generate reports, you will first select the report and then the group and criteria.  Let’s begin with a current roster report.  Click on the report name to 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7A698C24-B825-2DC8-90D3-FBF20891EC89}"/>
              </a:ext>
            </a:extLst>
          </p:cNvPr>
          <p:cNvSpPr>
            <a:spLocks noGrp="1"/>
          </p:cNvSpPr>
          <p:nvPr>
            <p:ph type="sldNum" sz="quarter" idx="5"/>
          </p:nvPr>
        </p:nvSpPr>
        <p:spPr/>
        <p:txBody>
          <a:bodyPr/>
          <a:lstStyle/>
          <a:p>
            <a:fld id="{A3928372-687C-2D47-B721-3F134B506727}" type="slidenum">
              <a:rPr lang="en-US" smtClean="0"/>
              <a:pPr/>
              <a:t>16</a:t>
            </a:fld>
            <a:endParaRPr lang="en-US"/>
          </a:p>
        </p:txBody>
      </p:sp>
    </p:spTree>
    <p:extLst>
      <p:ext uri="{BB962C8B-B14F-4D97-AF65-F5344CB8AC3E}">
        <p14:creationId xmlns:p14="http://schemas.microsoft.com/office/powerpoint/2010/main" val="137259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C876-7C57-3AD7-9C4A-4461C1623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6BEFC-A280-75A2-7B61-3067B5DD7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E9575-C77E-6DE1-11D8-8EAC3A5617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This listing only includes current members of your group.  Members who have transferred out, are not included in current membership.  To view members who have paid to your post or squadron, generate a Paid Members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r>
              <a:rPr lang="en-US" i="0"/>
              <a:t>All reports are created using data filters.  Filtering menus allow flexibility to the data included in the roster.  The first field selected is Group.  Using the pulldown menu.  A group can be post, squadron, county, and district First select the group.   Next select last paid year.  &lt;2&gt;  Last paid year on a member’s record will list the year of future paid years.  &lt;3&gt;  Legion members who purchase a multi-year renewal display a last paid year that has been purchased.  </a:t>
            </a:r>
          </a:p>
          <a:p>
            <a:endParaRPr lang="en-US" i="0"/>
          </a:p>
          <a:p>
            <a:r>
              <a:rPr lang="en-US" i="0"/>
              <a:t>&lt;4&gt; Legion members who are currently paid that purchase a Paid up For Life membership will also display a last paid year of which PUFL allotment will be due the post.  </a:t>
            </a:r>
          </a:p>
          <a:p>
            <a:endParaRPr lang="en-US" i="0"/>
          </a:p>
          <a:p>
            <a:r>
              <a:rPr lang="en-US" i="0"/>
              <a:t>When selecting last paid year, keep in mind any members with a future last paid year, must be paid for the current year.</a:t>
            </a:r>
          </a:p>
          <a:p>
            <a:endParaRPr lang="en-US"/>
          </a:p>
        </p:txBody>
      </p:sp>
    </p:spTree>
    <p:extLst>
      <p:ext uri="{BB962C8B-B14F-4D97-AF65-F5344CB8AC3E}">
        <p14:creationId xmlns:p14="http://schemas.microsoft.com/office/powerpoint/2010/main" val="102632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F22C-4C0C-BF1A-B151-168216A37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BC8A7-661F-27D4-452A-1069279ED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E143E-4F42-6C20-07F0-C3452858A719}"/>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i="0"/>
              <a:t> </a:t>
            </a:r>
            <a:r>
              <a:rPr lang="en-US" sz="2400" i="0"/>
              <a:t>Status includes active and deceased.  Deceased members will remain on the roster and can be filtered out by selecting active only.  </a:t>
            </a:r>
          </a:p>
          <a:p>
            <a:endParaRPr lang="en-US"/>
          </a:p>
          <a:p>
            <a:pPr marL="0" marR="0" lvl="0" indent="0" algn="l" defTabSz="457200" rtl="0" eaLnBrk="1" fontAlgn="auto" latinLnBrk="0" hangingPunct="1">
              <a:lnSpc>
                <a:spcPct val="117999"/>
              </a:lnSpc>
              <a:spcBef>
                <a:spcPts val="0"/>
              </a:spcBef>
              <a:spcAft>
                <a:spcPts val="0"/>
              </a:spcAft>
              <a:buClrTx/>
              <a:buSzTx/>
              <a:buFontTx/>
              <a:buNone/>
              <a:tabLst/>
              <a:defRPr/>
            </a:pPr>
            <a:r>
              <a:rPr lang="en-US"/>
              <a:t>&lt;1&gt; </a:t>
            </a:r>
            <a:r>
              <a:rPr lang="en-US" sz="2400" i="0"/>
              <a:t>The next filter is mailing status.  Mail status let’s you know if the mailing address on file is good or flagged as undeliverable.  Members with undeliverable status do not receive The American Legion Magazine, renewal notices, or any mailings from National Headquarters.  Contact those members, if possible, to collect a valid mailing address and update.  Updating an address that marked as undeliverable will remove the flag.  If a member states the address on file is good, contact National Customer Service to remove the flag.  </a:t>
            </a:r>
          </a:p>
          <a:p>
            <a:endParaRPr lang="en-US"/>
          </a:p>
        </p:txBody>
      </p:sp>
    </p:spTree>
    <p:extLst>
      <p:ext uri="{BB962C8B-B14F-4D97-AF65-F5344CB8AC3E}">
        <p14:creationId xmlns:p14="http://schemas.microsoft.com/office/powerpoint/2010/main" val="47090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66654-D2AB-7A8E-73D6-A113CD891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462E9-54A3-E0DC-CEEE-088F4C336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D6FE5-3FE6-C26A-F632-507507196845}"/>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i="0"/>
              <a:t> </a:t>
            </a:r>
            <a:r>
              <a:rPr lang="en-US" sz="2400" i="0"/>
              <a:t>Status includes active and deceased.  Deceased members will remain on the roster and can be filtered out by selecting active only.  </a:t>
            </a:r>
          </a:p>
          <a:p>
            <a:endParaRPr lang="en-US"/>
          </a:p>
          <a:p>
            <a:pPr marL="0" marR="0" lvl="0" indent="0" algn="l" defTabSz="457200" rtl="0" eaLnBrk="1" fontAlgn="auto" latinLnBrk="0" hangingPunct="1">
              <a:lnSpc>
                <a:spcPct val="117999"/>
              </a:lnSpc>
              <a:spcBef>
                <a:spcPts val="0"/>
              </a:spcBef>
              <a:spcAft>
                <a:spcPts val="0"/>
              </a:spcAft>
              <a:buClrTx/>
              <a:buSzTx/>
              <a:buFontTx/>
              <a:buNone/>
              <a:tabLst/>
              <a:defRPr/>
            </a:pPr>
            <a:r>
              <a:rPr lang="en-US"/>
              <a:t>&lt;1&gt; </a:t>
            </a:r>
            <a:r>
              <a:rPr lang="en-US" sz="2400" i="0"/>
              <a:t>The next filter is mailing status.  Mail status let’s you know if the mailing address on file is good or flagged as undeliverable.  Members with undeliverable status do not receive The American Legion Magazine, renewal notices, or any mailings from National Headquarters.  Contact those members, if possible, to collect a valid mailing address and update.  Updating an address that marked as undeliverable will remove the flag.  If a member states the address on file is good, contact National Customer Service to remove the flag.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&lt;2&gt; Membership type includes traditional 1-year renewal, honorary life, department life, paid up for life and if the member is a current transfer.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&lt;3&gt; After all data fields have been set, click View Report.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sz="2400" i="0"/>
          </a:p>
          <a:p>
            <a:endParaRPr lang="en-US"/>
          </a:p>
        </p:txBody>
      </p:sp>
    </p:spTree>
    <p:extLst>
      <p:ext uri="{BB962C8B-B14F-4D97-AF65-F5344CB8AC3E}">
        <p14:creationId xmlns:p14="http://schemas.microsoft.com/office/powerpoint/2010/main" val="267634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Administrative membership management tools are available through MyLegion.  Begin by logging into MyLegion and proceed to the My Groups menu. My Groups is the administrative side of myLegion available to adjutants and commanders and assigned administrators.  If you do not have a My Groups menu and are a current adjutant or commander, contact your department headquarters.</a:t>
            </a:r>
          </a:p>
          <a:p>
            <a:endParaRPr lang="en-US" dirty="0"/>
          </a:p>
        </p:txBody>
      </p:sp>
    </p:spTree>
    <p:extLst>
      <p:ext uri="{BB962C8B-B14F-4D97-AF65-F5344CB8AC3E}">
        <p14:creationId xmlns:p14="http://schemas.microsoft.com/office/powerpoint/2010/main" val="241800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a:t> </a:t>
            </a:r>
            <a:r>
              <a:rPr lang="en-US" sz="2000" i="0"/>
              <a:t>The roster includes status, paid year, contact information, conflict, continuous years, branch of service, date of birth and membership type.    Using the export Icon, export to an Excel document.   &lt;1&gt;</a:t>
            </a:r>
          </a:p>
          <a:p>
            <a:endParaRPr lang="en-US" i="0"/>
          </a:p>
        </p:txBody>
      </p:sp>
      <p:sp>
        <p:nvSpPr>
          <p:cNvPr id="4" name="Slide Number Placeholder 3"/>
          <p:cNvSpPr>
            <a:spLocks noGrp="1"/>
          </p:cNvSpPr>
          <p:nvPr>
            <p:ph type="sldNum" sz="quarter" idx="5"/>
          </p:nvPr>
        </p:nvSpPr>
        <p:spPr/>
        <p:txBody>
          <a:bodyPr/>
          <a:lstStyle/>
          <a:p>
            <a:fld id="{A3928372-687C-2D47-B721-3F134B506727}" type="slidenum">
              <a:rPr lang="en-US" smtClean="0"/>
              <a:pPr/>
              <a:t>20</a:t>
            </a:fld>
            <a:endParaRPr lang="en-US"/>
          </a:p>
        </p:txBody>
      </p:sp>
    </p:spTree>
    <p:extLst>
      <p:ext uri="{BB962C8B-B14F-4D97-AF65-F5344CB8AC3E}">
        <p14:creationId xmlns:p14="http://schemas.microsoft.com/office/powerpoint/2010/main" val="1927363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C5B4-8D9A-C6BB-9E57-0E29BFC87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AEEE3-7692-53DD-0254-355D4EC3C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1190E-FE27-CAFB-E913-1C913487520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a:t> This report includes deceased and undeliverable members.   It also includes members paid for the current membership year and future renewals.</a:t>
            </a:r>
          </a:p>
        </p:txBody>
      </p:sp>
      <p:sp>
        <p:nvSpPr>
          <p:cNvPr id="4" name="Slide Number Placeholder 3">
            <a:extLst>
              <a:ext uri="{FF2B5EF4-FFF2-40B4-BE49-F238E27FC236}">
                <a16:creationId xmlns:a16="http://schemas.microsoft.com/office/drawing/2014/main" id="{02A47519-D9D9-9683-FA9F-E74B383F09BA}"/>
              </a:ext>
            </a:extLst>
          </p:cNvPr>
          <p:cNvSpPr>
            <a:spLocks noGrp="1"/>
          </p:cNvSpPr>
          <p:nvPr>
            <p:ph type="sldNum" sz="quarter" idx="5"/>
          </p:nvPr>
        </p:nvSpPr>
        <p:spPr/>
        <p:txBody>
          <a:bodyPr/>
          <a:lstStyle/>
          <a:p>
            <a:fld id="{A3928372-687C-2D47-B721-3F134B506727}" type="slidenum">
              <a:rPr lang="en-US" smtClean="0"/>
              <a:pPr/>
              <a:t>21</a:t>
            </a:fld>
            <a:endParaRPr lang="en-US"/>
          </a:p>
        </p:txBody>
      </p:sp>
    </p:spTree>
    <p:extLst>
      <p:ext uri="{BB962C8B-B14F-4D97-AF65-F5344CB8AC3E}">
        <p14:creationId xmlns:p14="http://schemas.microsoft.com/office/powerpoint/2010/main" val="229374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616-D090-9C2C-4197-7060ECE4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245DF-238A-6248-AF18-EA503A188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61D4F-2317-1EB8-21A0-F5C90E5D06AF}"/>
              </a:ext>
            </a:extLst>
          </p:cNvPr>
          <p:cNvSpPr>
            <a:spLocks noGrp="1"/>
          </p:cNvSpPr>
          <p:nvPr>
            <p:ph type="body" idx="1"/>
          </p:nvPr>
        </p:nvSpPr>
        <p:spPr/>
        <p:txBody>
          <a:bodyPr/>
          <a:lstStyle/>
          <a:p>
            <a:r>
              <a:rPr lang="en-US" sz="2400" i="0"/>
              <a:t>Legion members that renew online can be identified using the Member Online Renewals Report.  </a:t>
            </a:r>
          </a:p>
          <a:p>
            <a:endParaRPr lang="en-US" sz="2400" i="0"/>
          </a:p>
          <a:p>
            <a:r>
              <a:rPr lang="en-US" sz="2400" i="0"/>
              <a:t>Online renewal is available for Legion and Sons of the American Legion membership.</a:t>
            </a:r>
          </a:p>
          <a:p>
            <a:endParaRPr lang="en-US" sz="2400" i="0"/>
          </a:p>
          <a:p>
            <a:r>
              <a:rPr lang="en-US" sz="2400" i="0"/>
              <a:t>Click on the blue hyperlink to begin the members online renewal report.</a:t>
            </a:r>
          </a:p>
          <a:p>
            <a:endParaRPr lang="en-US" sz="2400" i="0"/>
          </a:p>
          <a:p>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EC409E7A-0A85-C76A-51B2-F86FF960974F}"/>
              </a:ext>
            </a:extLst>
          </p:cNvPr>
          <p:cNvSpPr>
            <a:spLocks noGrp="1"/>
          </p:cNvSpPr>
          <p:nvPr>
            <p:ph type="sldNum" sz="quarter" idx="5"/>
          </p:nvPr>
        </p:nvSpPr>
        <p:spPr/>
        <p:txBody>
          <a:bodyPr/>
          <a:lstStyle/>
          <a:p>
            <a:fld id="{A3928372-687C-2D47-B721-3F134B506727}" type="slidenum">
              <a:rPr lang="en-US" smtClean="0"/>
              <a:pPr/>
              <a:t>22</a:t>
            </a:fld>
            <a:endParaRPr lang="en-US"/>
          </a:p>
        </p:txBody>
      </p:sp>
    </p:spTree>
    <p:extLst>
      <p:ext uri="{BB962C8B-B14F-4D97-AF65-F5344CB8AC3E}">
        <p14:creationId xmlns:p14="http://schemas.microsoft.com/office/powerpoint/2010/main" val="2614393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4899-1A5F-6A2C-B65D-FC34DD37E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EAD57-9BEB-B9D4-A0BC-E2D1278AD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28036-CC18-3E7E-01AC-520779D804DA}"/>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a:t>Group selection is required.  Date range selection is updated by clicking on the calendar icon. &lt;1&gt; Use the left and right arrows to navigate by month and year.  Click on the date in the calendar to set. &lt;2&gt; Click View Report to generate listing. </a:t>
            </a:r>
            <a:endParaRPr lang="en-US"/>
          </a:p>
        </p:txBody>
      </p:sp>
    </p:spTree>
    <p:extLst>
      <p:ext uri="{BB962C8B-B14F-4D97-AF65-F5344CB8AC3E}">
        <p14:creationId xmlns:p14="http://schemas.microsoft.com/office/powerpoint/2010/main" val="1003867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AE692-1E72-B4E1-1CF9-0A6440FCD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9F3BF-1FB6-4D47-E14A-AC457A2CD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0DEB8-7C23-7905-7CD2-8E0ADFAF42AC}"/>
              </a:ext>
            </a:extLst>
          </p:cNvPr>
          <p:cNvSpPr>
            <a:spLocks noGrp="1"/>
          </p:cNvSpPr>
          <p:nvPr>
            <p:ph type="body" idx="1"/>
          </p:nvPr>
        </p:nvSpPr>
        <p:spPr/>
        <p:txBody>
          <a:bodyPr/>
          <a:lstStyle/>
          <a:p>
            <a:r>
              <a:rPr lang="en-US" sz="2400" i="0" dirty="0"/>
              <a:t>This report provides the total count with names, member id#, date and renewal year.  The amount paid displays the total amount of dues collected by the member, as reported on the annual post data report.  When a member renews online, National collects post dues and sends all others to the department to distribute.  </a:t>
            </a:r>
          </a:p>
          <a:p>
            <a:endParaRPr lang="en-US" sz="2400" i="0" dirty="0"/>
          </a:p>
          <a:p>
            <a:r>
              <a:rPr lang="en-US" sz="2400" i="0" dirty="0"/>
              <a:t>If the post dues do not cover the minimum of national plus department, online renewal will not be available and result in an error message if the member attempts online renewal.</a:t>
            </a:r>
          </a:p>
          <a:p>
            <a:endParaRPr lang="en-US" sz="2400" i="0" dirty="0"/>
          </a:p>
          <a:p>
            <a:r>
              <a:rPr lang="en-US" sz="2400" i="0" dirty="0"/>
              <a:t>The export icon &lt;1&gt; is used to print and save reports.  Reports are not saved within the report writer.    </a:t>
            </a:r>
          </a:p>
        </p:txBody>
      </p:sp>
    </p:spTree>
    <p:extLst>
      <p:ext uri="{BB962C8B-B14F-4D97-AF65-F5344CB8AC3E}">
        <p14:creationId xmlns:p14="http://schemas.microsoft.com/office/powerpoint/2010/main" val="122199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Members who renew for multiple years display.  Notice John Sample renewed for 2025 and with the multi-year renewal option, also renewed for 2026 and 2027.</a:t>
            </a:r>
          </a:p>
          <a:p>
            <a:r>
              <a:rPr lang="en-US" i="0" dirty="0"/>
              <a:t>Posts and department will receive future dues in July of each membership year.  </a:t>
            </a:r>
          </a:p>
        </p:txBody>
      </p:sp>
      <p:sp>
        <p:nvSpPr>
          <p:cNvPr id="4" name="Slide Number Placeholder 3"/>
          <p:cNvSpPr>
            <a:spLocks noGrp="1"/>
          </p:cNvSpPr>
          <p:nvPr>
            <p:ph type="sldNum" sz="quarter" idx="5"/>
          </p:nvPr>
        </p:nvSpPr>
        <p:spPr/>
        <p:txBody>
          <a:bodyPr/>
          <a:lstStyle/>
          <a:p>
            <a:fld id="{A3928372-687C-2D47-B721-3F134B506727}" type="slidenum">
              <a:rPr lang="en-US" smtClean="0"/>
              <a:pPr/>
              <a:t>25</a:t>
            </a:fld>
            <a:endParaRPr lang="en-US"/>
          </a:p>
        </p:txBody>
      </p:sp>
    </p:spTree>
    <p:extLst>
      <p:ext uri="{BB962C8B-B14F-4D97-AF65-F5344CB8AC3E}">
        <p14:creationId xmlns:p14="http://schemas.microsoft.com/office/powerpoint/2010/main" val="64326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FDD8-64E7-2C43-9F1D-F1C472E9A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D9B8C-175C-3DCB-10AF-4AA0B9D2A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ACC57-0243-23EE-0BD8-70CA76FAA3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The next report is Roster Updates. This report helps identify members who have transferred in and out of your post or squadron, new joins and other updates made on the member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0"/>
              <a:t>Select Roster Updates blue hyperlink to begin.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8FFB19A-E3B2-8178-82F4-3D27BB651110}"/>
              </a:ext>
            </a:extLst>
          </p:cNvPr>
          <p:cNvSpPr>
            <a:spLocks noGrp="1"/>
          </p:cNvSpPr>
          <p:nvPr>
            <p:ph type="sldNum" sz="quarter" idx="5"/>
          </p:nvPr>
        </p:nvSpPr>
        <p:spPr/>
        <p:txBody>
          <a:bodyPr/>
          <a:lstStyle/>
          <a:p>
            <a:fld id="{A3928372-687C-2D47-B721-3F134B506727}" type="slidenum">
              <a:rPr lang="en-US" smtClean="0"/>
              <a:pPr/>
              <a:t>26</a:t>
            </a:fld>
            <a:endParaRPr lang="en-US"/>
          </a:p>
        </p:txBody>
      </p:sp>
    </p:spTree>
    <p:extLst>
      <p:ext uri="{BB962C8B-B14F-4D97-AF65-F5344CB8AC3E}">
        <p14:creationId xmlns:p14="http://schemas.microsoft.com/office/powerpoint/2010/main" val="1346410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303E-D170-0944-4E8F-1E2DB07A5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2F0E7-C641-B7CA-37C0-7279F1228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7572D-2AFC-0E14-701D-F3B086E02617}"/>
              </a:ext>
            </a:extLst>
          </p:cNvPr>
          <p:cNvSpPr>
            <a:spLocks noGrp="1"/>
          </p:cNvSpPr>
          <p:nvPr>
            <p:ph type="body" idx="1"/>
          </p:nvPr>
        </p:nvSpPr>
        <p:spPr/>
        <p:txBody>
          <a:bodyPr/>
          <a:lstStyle/>
          <a:p>
            <a:r>
              <a:rPr lang="en-US" sz="2400" i="0"/>
              <a:t>Select your group and date range using the calendar icons.  Select update type or all.  After all filters are set View Report to generate.  &lt;1&gt;</a:t>
            </a:r>
          </a:p>
          <a:p>
            <a:endParaRPr lang="en-US" sz="2400" i="0"/>
          </a:p>
        </p:txBody>
      </p:sp>
    </p:spTree>
    <p:extLst>
      <p:ext uri="{BB962C8B-B14F-4D97-AF65-F5344CB8AC3E}">
        <p14:creationId xmlns:p14="http://schemas.microsoft.com/office/powerpoint/2010/main" val="1460921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0B0F-4C0C-3BD5-B305-580ED7254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56555-A843-954F-1A02-DEE128AC6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CA3B1-1ED8-A503-6F09-D22207F7AFE1}"/>
              </a:ext>
            </a:extLst>
          </p:cNvPr>
          <p:cNvSpPr>
            <a:spLocks noGrp="1"/>
          </p:cNvSpPr>
          <p:nvPr>
            <p:ph type="body" idx="1"/>
          </p:nvPr>
        </p:nvSpPr>
        <p:spPr/>
        <p:txBody>
          <a:bodyPr/>
          <a:lstStyle/>
          <a:p>
            <a:r>
              <a:rPr lang="en-US" sz="2400" i="0"/>
              <a:t>To print or save, export to an Excel Document or PDF.  &lt;1&gt;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a:p>
          <a:p>
            <a:endParaRPr lang="en-US" sz="2400" i="0"/>
          </a:p>
        </p:txBody>
      </p:sp>
    </p:spTree>
    <p:extLst>
      <p:ext uri="{BB962C8B-B14F-4D97-AF65-F5344CB8AC3E}">
        <p14:creationId xmlns:p14="http://schemas.microsoft.com/office/powerpoint/2010/main" val="174605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5AF7D-CE90-08AD-E53D-56E118168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6ADE7-7CB8-F5AD-D935-8ABC58633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38B00-286D-1063-076D-FD1FEBB195E2}"/>
              </a:ext>
            </a:extLst>
          </p:cNvPr>
          <p:cNvSpPr>
            <a:spLocks noGrp="1"/>
          </p:cNvSpPr>
          <p:nvPr>
            <p:ph type="body" idx="1"/>
          </p:nvPr>
        </p:nvSpPr>
        <p:spPr/>
        <p:txBody>
          <a:bodyPr/>
          <a:lstStyle/>
          <a:p>
            <a:r>
              <a:rPr lang="en-US" i="0"/>
              <a:t>The report gives you information on updates made to the member record.   Notice transfer information includes to and from information.  Members who transfer out of your post no longer appear in current roster or current membership reports.  Paid members who transfer out will be included in the Paid Members report.</a:t>
            </a:r>
          </a:p>
        </p:txBody>
      </p:sp>
      <p:sp>
        <p:nvSpPr>
          <p:cNvPr id="4" name="Slide Number Placeholder 3">
            <a:extLst>
              <a:ext uri="{FF2B5EF4-FFF2-40B4-BE49-F238E27FC236}">
                <a16:creationId xmlns:a16="http://schemas.microsoft.com/office/drawing/2014/main" id="{70C03DB9-CF61-104C-0475-2FA15398F958}"/>
              </a:ext>
            </a:extLst>
          </p:cNvPr>
          <p:cNvSpPr>
            <a:spLocks noGrp="1"/>
          </p:cNvSpPr>
          <p:nvPr>
            <p:ph type="sldNum" sz="quarter" idx="5"/>
          </p:nvPr>
        </p:nvSpPr>
        <p:spPr/>
        <p:txBody>
          <a:bodyPr/>
          <a:lstStyle/>
          <a:p>
            <a:fld id="{A3928372-687C-2D47-B721-3F134B506727}" type="slidenum">
              <a:rPr lang="en-US" smtClean="0"/>
              <a:pPr/>
              <a:t>29</a:t>
            </a:fld>
            <a:endParaRPr lang="en-US"/>
          </a:p>
        </p:txBody>
      </p:sp>
    </p:spTree>
    <p:extLst>
      <p:ext uri="{BB962C8B-B14F-4D97-AF65-F5344CB8AC3E}">
        <p14:creationId xmlns:p14="http://schemas.microsoft.com/office/powerpoint/2010/main" val="231042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Post Adjutants and Commanders will have 4 groups.  One for the post, post officers, squadron and squadron officers.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Squadrons only have squadron groups.  Counties and districts will also display if applicable.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To mange your group and generate reports, click on the group in the menu.  Let’s go to a post.  Click on the post in the menu and the group profile window will display.</a:t>
            </a:r>
          </a:p>
          <a:p>
            <a:endParaRPr lang="en-US" sz="2400" dirty="0"/>
          </a:p>
          <a:p>
            <a:pPr marL="0" marR="0">
              <a:lnSpc>
                <a:spcPct val="107000"/>
              </a:lnSpc>
              <a:spcBef>
                <a:spcPts val="0"/>
              </a:spcBef>
              <a:spcAft>
                <a:spcPts val="800"/>
              </a:spcAft>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517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C3735-E490-E543-945E-AD59A16C8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5C0A4-0DEF-FAFF-6807-E7C66F429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18C3E-F42F-C56D-FE7D-28933CF7214C}"/>
              </a:ext>
            </a:extLst>
          </p:cNvPr>
          <p:cNvSpPr>
            <a:spLocks noGrp="1"/>
          </p:cNvSpPr>
          <p:nvPr>
            <p:ph type="body" idx="1"/>
          </p:nvPr>
        </p:nvSpPr>
        <p:spPr/>
        <p:txBody>
          <a:bodyPr/>
          <a:lstStyle/>
          <a:p>
            <a:r>
              <a:rPr lang="en-US" i="0"/>
              <a:t>Dues history report displays payment information from 2011 to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D99A68E7-0CEF-CBD9-CB58-4426B1BFD52A}"/>
              </a:ext>
            </a:extLst>
          </p:cNvPr>
          <p:cNvSpPr>
            <a:spLocks noGrp="1"/>
          </p:cNvSpPr>
          <p:nvPr>
            <p:ph type="sldNum" sz="quarter" idx="5"/>
          </p:nvPr>
        </p:nvSpPr>
        <p:spPr/>
        <p:txBody>
          <a:bodyPr/>
          <a:lstStyle/>
          <a:p>
            <a:fld id="{A3928372-687C-2D47-B721-3F134B506727}" type="slidenum">
              <a:rPr lang="en-US" smtClean="0"/>
              <a:pPr/>
              <a:t>30</a:t>
            </a:fld>
            <a:endParaRPr lang="en-US"/>
          </a:p>
        </p:txBody>
      </p:sp>
    </p:spTree>
    <p:extLst>
      <p:ext uri="{BB962C8B-B14F-4D97-AF65-F5344CB8AC3E}">
        <p14:creationId xmlns:p14="http://schemas.microsoft.com/office/powerpoint/2010/main" val="259423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FBA9F-7117-8C4B-F069-D9BD68906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D2D2C-0E3E-C4DB-255E-FDAC2EBBE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23CDA-0074-E34A-0AA6-3CCEC45E62DC}"/>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a:t>Enter the 9-digit membership number and organization, &lt;1&gt; and click View Report.  Use the export icon to save or print. &lt;2&gt;</a:t>
            </a:r>
          </a:p>
          <a:p>
            <a:endParaRPr lang="en-US" sz="2400" i="0"/>
          </a:p>
        </p:txBody>
      </p:sp>
    </p:spTree>
    <p:extLst>
      <p:ext uri="{BB962C8B-B14F-4D97-AF65-F5344CB8AC3E}">
        <p14:creationId xmlns:p14="http://schemas.microsoft.com/office/powerpoint/2010/main" val="3311588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Payment history includes 2011 to present.   If more payment information is needed, contact your department headquarters.  Departments can work with national headquarters to view archived data.</a:t>
            </a:r>
          </a:p>
        </p:txBody>
      </p:sp>
      <p:sp>
        <p:nvSpPr>
          <p:cNvPr id="4" name="Slide Number Placeholder 3"/>
          <p:cNvSpPr>
            <a:spLocks noGrp="1"/>
          </p:cNvSpPr>
          <p:nvPr>
            <p:ph type="sldNum" sz="quarter" idx="5"/>
          </p:nvPr>
        </p:nvSpPr>
        <p:spPr/>
        <p:txBody>
          <a:bodyPr/>
          <a:lstStyle/>
          <a:p>
            <a:fld id="{A3928372-687C-2D47-B721-3F134B506727}" type="slidenum">
              <a:rPr lang="en-US" smtClean="0"/>
              <a:pPr/>
              <a:t>32</a:t>
            </a:fld>
            <a:endParaRPr lang="en-US"/>
          </a:p>
        </p:txBody>
      </p:sp>
    </p:spTree>
    <p:extLst>
      <p:ext uri="{BB962C8B-B14F-4D97-AF65-F5344CB8AC3E}">
        <p14:creationId xmlns:p14="http://schemas.microsoft.com/office/powerpoint/2010/main" val="2298723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EEA6-0A84-8897-31E3-CF646D306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C0D03-A362-203E-B369-A053B06B8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C2ED4-67D3-150E-9C39-CE882320858E}"/>
              </a:ext>
            </a:extLst>
          </p:cNvPr>
          <p:cNvSpPr>
            <a:spLocks noGrp="1"/>
          </p:cNvSpPr>
          <p:nvPr>
            <p:ph type="body" idx="1"/>
          </p:nvPr>
        </p:nvSpPr>
        <p:spPr/>
        <p:txBody>
          <a:bodyPr/>
          <a:lstStyle/>
          <a:p>
            <a:r>
              <a:rPr lang="en-US" i="0"/>
              <a:t>The Paid Members report is the report corresponding with Department membership reports.  It includes all members paid for the current year, even if they transferred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38046B6-532A-F160-39CF-3AF3384819FD}"/>
              </a:ext>
            </a:extLst>
          </p:cNvPr>
          <p:cNvSpPr>
            <a:spLocks noGrp="1"/>
          </p:cNvSpPr>
          <p:nvPr>
            <p:ph type="sldNum" sz="quarter" idx="5"/>
          </p:nvPr>
        </p:nvSpPr>
        <p:spPr/>
        <p:txBody>
          <a:bodyPr/>
          <a:lstStyle/>
          <a:p>
            <a:fld id="{A3928372-687C-2D47-B721-3F134B506727}" type="slidenum">
              <a:rPr lang="en-US" smtClean="0"/>
              <a:pPr/>
              <a:t>33</a:t>
            </a:fld>
            <a:endParaRPr lang="en-US"/>
          </a:p>
        </p:txBody>
      </p:sp>
    </p:spTree>
    <p:extLst>
      <p:ext uri="{BB962C8B-B14F-4D97-AF65-F5344CB8AC3E}">
        <p14:creationId xmlns:p14="http://schemas.microsoft.com/office/powerpoint/2010/main" val="2263062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4E9FC-C1FB-09FE-DF9C-48962D02D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D7BCE-9C16-BE65-EA78-94CDBD110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BFB00-056A-2655-27B1-17C14C4CA70E}"/>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a:t>Enter organization, group, and last paid year.  Click View Report &lt;1&gt; to generate.   Export the report to save and print.  &lt;2&gt;</a:t>
            </a:r>
          </a:p>
          <a:p>
            <a:endParaRPr lang="en-US" sz="2400" i="0"/>
          </a:p>
        </p:txBody>
      </p:sp>
    </p:spTree>
    <p:extLst>
      <p:ext uri="{BB962C8B-B14F-4D97-AF65-F5344CB8AC3E}">
        <p14:creationId xmlns:p14="http://schemas.microsoft.com/office/powerpoint/2010/main" val="9432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a:p>
            <a:r>
              <a:rPr lang="en-US" i="0"/>
              <a:t>This report provides members paid to the post, even if transferred out.  It also identifies the renewal type and batch number.  The paid members report will correlate with department membership goals reports.</a:t>
            </a:r>
          </a:p>
          <a:p>
            <a:endParaRPr lang="en-US" i="0"/>
          </a:p>
          <a:p>
            <a:r>
              <a:rPr lang="en-US" b="0" i="0">
                <a:solidFill>
                  <a:srgbClr val="444444"/>
                </a:solidFill>
                <a:effectLst/>
                <a:latin typeface="latoregular"/>
              </a:rPr>
              <a:t>Both Encumbered and Unencumbered HQ transfers are included in this report. Please check with your department to see what counts towards annual membership goals. </a:t>
            </a:r>
            <a:endParaRPr lang="en-US" i="0"/>
          </a:p>
        </p:txBody>
      </p:sp>
      <p:sp>
        <p:nvSpPr>
          <p:cNvPr id="4" name="Slide Number Placeholder 3"/>
          <p:cNvSpPr>
            <a:spLocks noGrp="1"/>
          </p:cNvSpPr>
          <p:nvPr>
            <p:ph type="sldNum" sz="quarter" idx="5"/>
          </p:nvPr>
        </p:nvSpPr>
        <p:spPr/>
        <p:txBody>
          <a:bodyPr/>
          <a:lstStyle/>
          <a:p>
            <a:fld id="{A3928372-687C-2D47-B721-3F134B506727}" type="slidenum">
              <a:rPr lang="en-US" smtClean="0"/>
              <a:pPr/>
              <a:t>35</a:t>
            </a:fld>
            <a:endParaRPr lang="en-US"/>
          </a:p>
        </p:txBody>
      </p:sp>
    </p:spTree>
    <p:extLst>
      <p:ext uri="{BB962C8B-B14F-4D97-AF65-F5344CB8AC3E}">
        <p14:creationId xmlns:p14="http://schemas.microsoft.com/office/powerpoint/2010/main" val="1102765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09232-F9A8-7BFC-F688-E74A2D4DBD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C36E6-B91D-BC1D-A18D-F931A0D47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013A6-1B86-DFBD-A63E-74EBFF57EF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3x10 labels produce a 30 per sheet label that fits Avery 5160 or any 30/sheet blank labels.</a:t>
            </a:r>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Click on the blue hyperlink to set filters and create labels.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92838F5-51CA-4C97-9C88-7051A8BB9145}"/>
              </a:ext>
            </a:extLst>
          </p:cNvPr>
          <p:cNvSpPr>
            <a:spLocks noGrp="1"/>
          </p:cNvSpPr>
          <p:nvPr>
            <p:ph type="sldNum" sz="quarter" idx="5"/>
          </p:nvPr>
        </p:nvSpPr>
        <p:spPr/>
        <p:txBody>
          <a:bodyPr/>
          <a:lstStyle/>
          <a:p>
            <a:fld id="{A3928372-687C-2D47-B721-3F134B506727}" type="slidenum">
              <a:rPr lang="en-US" smtClean="0"/>
              <a:pPr/>
              <a:t>36</a:t>
            </a:fld>
            <a:endParaRPr lang="en-US"/>
          </a:p>
        </p:txBody>
      </p:sp>
    </p:spTree>
    <p:extLst>
      <p:ext uri="{BB962C8B-B14F-4D97-AF65-F5344CB8AC3E}">
        <p14:creationId xmlns:p14="http://schemas.microsoft.com/office/powerpoint/2010/main" val="4055038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E04F-8D59-7F3D-CD28-6FC5EC988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DC325-8740-C036-9FD5-0ADF0BEE5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52448-7F8E-83F4-C11F-5F7DDA470E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Filtering options allows you to define the members included in labels.  Deceased and members flagged as undeliverable will be suppressed from mailing labels.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The first step is to select the group.  Next, select the last paid year or multiple years.  &lt;3&gt;  Designate if you want your labels sorted by last name or zip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a:t>After parameters are set, View Report to continue. &lt;1&gt; </a:t>
            </a:r>
          </a:p>
          <a:p>
            <a:endParaRPr lang="en-US" sz="2400" i="0"/>
          </a:p>
        </p:txBody>
      </p:sp>
    </p:spTree>
    <p:extLst>
      <p:ext uri="{BB962C8B-B14F-4D97-AF65-F5344CB8AC3E}">
        <p14:creationId xmlns:p14="http://schemas.microsoft.com/office/powerpoint/2010/main" val="1311177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FA08B-AC54-8B98-4BC9-D6BC82DC5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B8535-ECCC-1003-2092-581746ADF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EE72-B032-54BF-A59A-7E60B8788BF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a:t>The label display is not in 30/sheet format.  Send the data to a PDF document selecting the export icon. &lt;1&gt;  The export icon is used print and save all reports using the file types in the menu.  PDF is the only selection that applies for labels.  After you select PDF look for a tab to open the PDF generally located at the lower left of your window.</a:t>
            </a:r>
          </a:p>
          <a:p>
            <a:endParaRPr lang="en-US" sz="2400" i="0"/>
          </a:p>
        </p:txBody>
      </p:sp>
    </p:spTree>
    <p:extLst>
      <p:ext uri="{BB962C8B-B14F-4D97-AF65-F5344CB8AC3E}">
        <p14:creationId xmlns:p14="http://schemas.microsoft.com/office/powerpoint/2010/main" val="2526778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PDF opens to print labels.   &lt;1&gt; Use the print icon to send to your printer.</a:t>
            </a:r>
          </a:p>
        </p:txBody>
      </p:sp>
      <p:sp>
        <p:nvSpPr>
          <p:cNvPr id="4" name="Slide Number Placeholder 3"/>
          <p:cNvSpPr>
            <a:spLocks noGrp="1"/>
          </p:cNvSpPr>
          <p:nvPr>
            <p:ph type="sldNum" sz="quarter" idx="5"/>
          </p:nvPr>
        </p:nvSpPr>
        <p:spPr/>
        <p:txBody>
          <a:bodyPr/>
          <a:lstStyle/>
          <a:p>
            <a:fld id="{A3928372-687C-2D47-B721-3F134B506727}" type="slidenum">
              <a:rPr lang="en-US" smtClean="0"/>
              <a:pPr/>
              <a:t>39</a:t>
            </a:fld>
            <a:endParaRPr lang="en-US"/>
          </a:p>
        </p:txBody>
      </p:sp>
    </p:spTree>
    <p:extLst>
      <p:ext uri="{BB962C8B-B14F-4D97-AF65-F5344CB8AC3E}">
        <p14:creationId xmlns:p14="http://schemas.microsoft.com/office/powerpoint/2010/main" val="256538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Group profile includes a menu with administrative tools including consolidated reports, membership processing, member management, reports, labels and search options, as well as group information and officer materials.</a:t>
            </a:r>
          </a:p>
          <a:p>
            <a:endParaRPr lang="en-US" sz="2000" dirty="0"/>
          </a:p>
          <a:p>
            <a:r>
              <a:rPr lang="en-US" sz="2000" dirty="0"/>
              <a:t>MyLegion reports are found in the left menu and consolidated reports display as the group profile main landing page.  To submit or view a consolidated report, select “Submit CPR/CSR Reports.  &lt;1&gt; </a:t>
            </a:r>
          </a:p>
        </p:txBody>
      </p:sp>
    </p:spTree>
    <p:extLst>
      <p:ext uri="{BB962C8B-B14F-4D97-AF65-F5344CB8AC3E}">
        <p14:creationId xmlns:p14="http://schemas.microsoft.com/office/powerpoint/2010/main" val="20356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88A44-2FA9-F084-F985-2512A3142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3E923-5FEA-DF45-FA6B-ADAE4277C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182A7-4787-FF05-D671-D2769E7954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A renewal letter and labels are available to reach out to expired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r>
              <a:rPr lang="en-US" sz="2400" i="0" dirty="0"/>
              <a:t> You can create labels for renewal letters.  Go to Renewal labels and use the same criteria used for letters.  </a:t>
            </a:r>
          </a:p>
          <a:p>
            <a:endParaRPr lang="en-US" sz="2400" i="0" dirty="0"/>
          </a:p>
          <a:p>
            <a:r>
              <a:rPr lang="en-US" sz="2400" i="0" dirty="0"/>
              <a:t>&lt;1&gt; To create a listing of HQs post members, begin in Reports and Labels – Find Members in My Area. </a:t>
            </a:r>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This report is only available to adjutants and commanders.  Access to this report is not included with group administrator’s permission.  </a:t>
            </a:r>
          </a:p>
          <a:p>
            <a:endParaRPr lang="en-US" sz="24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Find Members in my Area provides contact information for Legion members in your state headquarters post within a designated area defined by zip code. Click the Find Members in my Area blue hyperlink to set parameters and create report. &lt;1&gt;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D42E416-8E18-E01C-995D-5BFFDF4EB96A}"/>
              </a:ext>
            </a:extLst>
          </p:cNvPr>
          <p:cNvSpPr>
            <a:spLocks noGrp="1"/>
          </p:cNvSpPr>
          <p:nvPr>
            <p:ph type="sldNum" sz="quarter" idx="5"/>
          </p:nvPr>
        </p:nvSpPr>
        <p:spPr/>
        <p:txBody>
          <a:bodyPr/>
          <a:lstStyle/>
          <a:p>
            <a:fld id="{A3928372-687C-2D47-B721-3F134B506727}" type="slidenum">
              <a:rPr lang="en-US" smtClean="0"/>
              <a:pPr/>
              <a:t>40</a:t>
            </a:fld>
            <a:endParaRPr lang="en-US"/>
          </a:p>
        </p:txBody>
      </p:sp>
    </p:spTree>
    <p:extLst>
      <p:ext uri="{BB962C8B-B14F-4D97-AF65-F5344CB8AC3E}">
        <p14:creationId xmlns:p14="http://schemas.microsoft.com/office/powerpoint/2010/main" val="1999041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A560-530F-168B-8C28-BC96B9891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72C02-FCDB-2237-E518-951A9BBE2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9D4281-B413-D4D1-C239-4E38D5A197DC}"/>
              </a:ext>
            </a:extLst>
          </p:cNvPr>
          <p:cNvSpPr>
            <a:spLocks noGrp="1"/>
          </p:cNvSpPr>
          <p:nvPr>
            <p:ph type="body" idx="1"/>
          </p:nvPr>
        </p:nvSpPr>
        <p:spPr/>
        <p:txBody>
          <a:bodyPr/>
          <a:lstStyle/>
          <a:p>
            <a:r>
              <a:rPr lang="en-US" sz="2400" i="0" dirty="0"/>
              <a:t>Creating the letter begins with filters.  Select the group first.  This populates the contact name and title with commander information.  &lt;1&gt;  These fields can be modified by typing new text in the fields.</a:t>
            </a:r>
          </a:p>
          <a:p>
            <a:endParaRPr lang="en-US" sz="2400" i="0" dirty="0"/>
          </a:p>
          <a:p>
            <a:r>
              <a:rPr lang="en-US" sz="2400" i="0" dirty="0"/>
              <a:t>&lt;2&gt; Enter last paid year or multiple years, and &lt;3&gt; sort option.  Only expired years will be available.  Click &lt;4&gt; View Report to generate.</a:t>
            </a:r>
          </a:p>
          <a:p>
            <a:endParaRPr lang="en-US" sz="2400" i="0" dirty="0"/>
          </a:p>
        </p:txBody>
      </p:sp>
    </p:spTree>
    <p:extLst>
      <p:ext uri="{BB962C8B-B14F-4D97-AF65-F5344CB8AC3E}">
        <p14:creationId xmlns:p14="http://schemas.microsoft.com/office/powerpoint/2010/main" val="135759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personalized letter generates.  Letters need to be exported to print.  Using the export icon, export to a PDF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42</a:t>
            </a:fld>
            <a:endParaRPr lang="en-US"/>
          </a:p>
        </p:txBody>
      </p:sp>
    </p:spTree>
    <p:extLst>
      <p:ext uri="{BB962C8B-B14F-4D97-AF65-F5344CB8AC3E}">
        <p14:creationId xmlns:p14="http://schemas.microsoft.com/office/powerpoint/2010/main" val="1483862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a:t>The letter is personalized using member and post or squadron information including dues and dues remittance address.  &lt;1&gt; The bottom of the letter includes a remittance slip with dues amount and member information.  If there is missing contact information, a line is provided for the member to complete and return with dues.</a:t>
            </a:r>
          </a:p>
          <a:p>
            <a:endParaRPr lang="en-US" i="1"/>
          </a:p>
        </p:txBody>
      </p:sp>
      <p:sp>
        <p:nvSpPr>
          <p:cNvPr id="4" name="Slide Number Placeholder 3"/>
          <p:cNvSpPr>
            <a:spLocks noGrp="1"/>
          </p:cNvSpPr>
          <p:nvPr>
            <p:ph type="sldNum" sz="quarter" idx="5"/>
          </p:nvPr>
        </p:nvSpPr>
        <p:spPr/>
        <p:txBody>
          <a:bodyPr/>
          <a:lstStyle/>
          <a:p>
            <a:fld id="{A3928372-687C-2D47-B721-3F134B506727}" type="slidenum">
              <a:rPr lang="en-US" smtClean="0"/>
              <a:pPr/>
              <a:t>43</a:t>
            </a:fld>
            <a:endParaRPr lang="en-US"/>
          </a:p>
        </p:txBody>
      </p:sp>
    </p:spTree>
    <p:extLst>
      <p:ext uri="{BB962C8B-B14F-4D97-AF65-F5344CB8AC3E}">
        <p14:creationId xmlns:p14="http://schemas.microsoft.com/office/powerpoint/2010/main" val="41484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D2353-AF8C-465B-FAA4-17E76B623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F08C1C-6290-46D7-1DEB-E24670116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BECE4-39AB-062E-9EB6-C848D0583B2A}"/>
              </a:ext>
            </a:extLst>
          </p:cNvPr>
          <p:cNvSpPr>
            <a:spLocks noGrp="1"/>
          </p:cNvSpPr>
          <p:nvPr>
            <p:ph type="body" idx="1"/>
          </p:nvPr>
        </p:nvSpPr>
        <p:spPr/>
        <p:txBody>
          <a:bodyPr/>
          <a:lstStyle/>
          <a:p>
            <a:r>
              <a:rPr lang="en-US" sz="2400" i="0" dirty="0"/>
              <a:t>Create an invitation to HQ members to transfer into your post using a pre-written letter.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4948DB2-FE22-91DE-61FB-8E41F5A4EDFE}"/>
              </a:ext>
            </a:extLst>
          </p:cNvPr>
          <p:cNvSpPr>
            <a:spLocks noGrp="1"/>
          </p:cNvSpPr>
          <p:nvPr>
            <p:ph type="sldNum" sz="quarter" idx="5"/>
          </p:nvPr>
        </p:nvSpPr>
        <p:spPr/>
        <p:txBody>
          <a:bodyPr/>
          <a:lstStyle/>
          <a:p>
            <a:fld id="{A3928372-687C-2D47-B721-3F134B506727}" type="slidenum">
              <a:rPr lang="en-US" smtClean="0"/>
              <a:pPr/>
              <a:t>44</a:t>
            </a:fld>
            <a:endParaRPr lang="en-US"/>
          </a:p>
        </p:txBody>
      </p:sp>
    </p:spTree>
    <p:extLst>
      <p:ext uri="{BB962C8B-B14F-4D97-AF65-F5344CB8AC3E}">
        <p14:creationId xmlns:p14="http://schemas.microsoft.com/office/powerpoint/2010/main" val="2874982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1EA33-CFA8-B979-35E2-8E2ACF3F7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72BEF-A6C7-3CD5-4A69-85406854F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0FD2F6-4596-4F0B-DDAA-1E7CAD95E8DC}"/>
              </a:ext>
            </a:extLst>
          </p:cNvPr>
          <p:cNvSpPr>
            <a:spLocks noGrp="1"/>
          </p:cNvSpPr>
          <p:nvPr>
            <p:ph type="body" idx="1"/>
          </p:nvPr>
        </p:nvSpPr>
        <p:spPr/>
        <p:txBody>
          <a:bodyPr/>
          <a:lstStyle/>
          <a:p>
            <a:r>
              <a:rPr lang="en-US" sz="2400" i="0" dirty="0"/>
              <a:t>Begin by selecting the group. &lt;1&gt; This will auto populate the post commander, email, phone number and email address that will be in the letter.  This can be updated by clicking in the text boxes to update.</a:t>
            </a:r>
          </a:p>
        </p:txBody>
      </p:sp>
    </p:spTree>
    <p:extLst>
      <p:ext uri="{BB962C8B-B14F-4D97-AF65-F5344CB8AC3E}">
        <p14:creationId xmlns:p14="http://schemas.microsoft.com/office/powerpoint/2010/main" val="2501415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CB60-DE24-2988-EAC1-1E5AD9A6B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132A3-044D-F445-BB7B-BFD398787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D2C7D-FF17-1C83-D4E4-39C8BF5039E5}"/>
              </a:ext>
            </a:extLst>
          </p:cNvPr>
          <p:cNvSpPr>
            <a:spLocks noGrp="1"/>
          </p:cNvSpPr>
          <p:nvPr>
            <p:ph type="body" idx="1"/>
          </p:nvPr>
        </p:nvSpPr>
        <p:spPr/>
        <p:txBody>
          <a:bodyPr/>
          <a:lstStyle/>
          <a:p>
            <a:r>
              <a:rPr lang="en-US" sz="2400" i="0" dirty="0"/>
              <a:t>Enter the zip code.  Only zip codes in your state are available.</a:t>
            </a:r>
          </a:p>
        </p:txBody>
      </p:sp>
    </p:spTree>
    <p:extLst>
      <p:ext uri="{BB962C8B-B14F-4D97-AF65-F5344CB8AC3E}">
        <p14:creationId xmlns:p14="http://schemas.microsoft.com/office/powerpoint/2010/main" val="3719477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4D0C8-456E-BC41-6FE5-0C9853036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94EBE-4A57-CFE6-9DF5-4BB861079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1C70F-848A-8651-518A-D6FC878DDA33}"/>
              </a:ext>
            </a:extLst>
          </p:cNvPr>
          <p:cNvSpPr>
            <a:spLocks noGrp="1"/>
          </p:cNvSpPr>
          <p:nvPr>
            <p:ph type="body" idx="1"/>
          </p:nvPr>
        </p:nvSpPr>
        <p:spPr/>
        <p:txBody>
          <a:bodyPr/>
          <a:lstStyle/>
          <a:p>
            <a:r>
              <a:rPr lang="en-US" sz="2400" i="0" dirty="0"/>
              <a:t>Last paid year includes current and past membership years.  Members that respond to the invitation that are paid for the current membership year, will have to be submitted using a Member Data Form to your department.</a:t>
            </a:r>
          </a:p>
        </p:txBody>
      </p:sp>
    </p:spTree>
    <p:extLst>
      <p:ext uri="{BB962C8B-B14F-4D97-AF65-F5344CB8AC3E}">
        <p14:creationId xmlns:p14="http://schemas.microsoft.com/office/powerpoint/2010/main" val="636553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D155D-81F2-14FF-AEE8-71E094282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D76B1-6C65-6BFF-E1E4-E01229352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41AB6-2CFF-95E7-794D-EBC5C3DF6824}"/>
              </a:ext>
            </a:extLst>
          </p:cNvPr>
          <p:cNvSpPr>
            <a:spLocks noGrp="1"/>
          </p:cNvSpPr>
          <p:nvPr>
            <p:ph type="body" idx="1"/>
          </p:nvPr>
        </p:nvSpPr>
        <p:spPr/>
        <p:txBody>
          <a:bodyPr/>
          <a:lstStyle/>
          <a:p>
            <a:r>
              <a:rPr lang="en-US" sz="2400" i="0" dirty="0"/>
              <a:t>Generate the letters by clicking “View Report”.</a:t>
            </a:r>
          </a:p>
        </p:txBody>
      </p:sp>
    </p:spTree>
    <p:extLst>
      <p:ext uri="{BB962C8B-B14F-4D97-AF65-F5344CB8AC3E}">
        <p14:creationId xmlns:p14="http://schemas.microsoft.com/office/powerpoint/2010/main" val="1061364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2FBB-6943-2C31-29E3-CAEC84523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C4735-1587-382C-B168-8C9912224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F55E3-6476-801F-E940-355270500195}"/>
              </a:ext>
            </a:extLst>
          </p:cNvPr>
          <p:cNvSpPr>
            <a:spLocks noGrp="1"/>
          </p:cNvSpPr>
          <p:nvPr>
            <p:ph type="body" idx="1"/>
          </p:nvPr>
        </p:nvSpPr>
        <p:spPr/>
        <p:txBody>
          <a:bodyPr/>
          <a:lstStyle/>
          <a:p>
            <a:r>
              <a:rPr lang="en-US" sz="2400" i="0" dirty="0"/>
              <a:t>Use the export icon to send the letters to a PDF printable document.</a:t>
            </a:r>
          </a:p>
        </p:txBody>
      </p:sp>
    </p:spTree>
    <p:extLst>
      <p:ext uri="{BB962C8B-B14F-4D97-AF65-F5344CB8AC3E}">
        <p14:creationId xmlns:p14="http://schemas.microsoft.com/office/powerpoint/2010/main" val="243092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3 view areas in consolidated reports.  Open reports are available to enter data while in draft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There is only one open report for the reporting year.  When available, you can edit the report until the report is submitted or the final submission date.  </a:t>
            </a:r>
          </a:p>
          <a:p>
            <a:endParaRPr lang="en-US"/>
          </a:p>
          <a:p>
            <a:r>
              <a:rPr lang="en-US"/>
              <a:t>To enter information in the report, click Edit.  &lt;1&gt; If you submit online, you do not need to mail a paper form.  The department has access to submitted report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3928372-687C-2D47-B721-3F134B506727}" type="slidenum">
              <a:rPr lang="en-US" smtClean="0"/>
              <a:pPr/>
              <a:t>5</a:t>
            </a:fld>
            <a:endParaRPr lang="en-US"/>
          </a:p>
        </p:txBody>
      </p:sp>
    </p:spTree>
    <p:extLst>
      <p:ext uri="{BB962C8B-B14F-4D97-AF65-F5344CB8AC3E}">
        <p14:creationId xmlns:p14="http://schemas.microsoft.com/office/powerpoint/2010/main" val="3519624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16C31-FF4E-F41F-9F83-890C3F443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2B04C-228B-C466-AFEB-F3A83AD35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618E6-436D-5E22-2D21-A743BC328777}"/>
              </a:ext>
            </a:extLst>
          </p:cNvPr>
          <p:cNvSpPr>
            <a:spLocks noGrp="1"/>
          </p:cNvSpPr>
          <p:nvPr>
            <p:ph type="body" idx="1"/>
          </p:nvPr>
        </p:nvSpPr>
        <p:spPr/>
        <p:txBody>
          <a:bodyPr/>
          <a:lstStyle/>
          <a:p>
            <a:r>
              <a:rPr lang="en-US" sz="2400" i="0" dirty="0"/>
              <a:t>The letter is personalized with the member’s name and post information.</a:t>
            </a:r>
          </a:p>
        </p:txBody>
      </p:sp>
    </p:spTree>
    <p:extLst>
      <p:ext uri="{BB962C8B-B14F-4D97-AF65-F5344CB8AC3E}">
        <p14:creationId xmlns:p14="http://schemas.microsoft.com/office/powerpoint/2010/main" val="2605880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7DD24-C054-9751-DA7C-D6B320A3D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476C0-EC65-BD7C-ED11-DFAC2F90C4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474AE-D9F3-66AB-C955-18683C156233}"/>
              </a:ext>
            </a:extLst>
          </p:cNvPr>
          <p:cNvSpPr>
            <a:spLocks noGrp="1"/>
          </p:cNvSpPr>
          <p:nvPr>
            <p:ph type="body" idx="1"/>
          </p:nvPr>
        </p:nvSpPr>
        <p:spPr/>
        <p:txBody>
          <a:bodyPr/>
          <a:lstStyle/>
          <a:p>
            <a:r>
              <a:rPr lang="en-US" sz="2400" i="0" dirty="0"/>
              <a:t>It includes a signature line authorizing the transfer.</a:t>
            </a:r>
          </a:p>
        </p:txBody>
      </p:sp>
    </p:spTree>
    <p:extLst>
      <p:ext uri="{BB962C8B-B14F-4D97-AF65-F5344CB8AC3E}">
        <p14:creationId xmlns:p14="http://schemas.microsoft.com/office/powerpoint/2010/main" val="42744924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AF3DD-1985-B72F-0CF2-F0AC8A1DF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34D34-609D-D9EC-35F4-37481A228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53C60-4785-E34C-2FD4-411FBB39F6EB}"/>
              </a:ext>
            </a:extLst>
          </p:cNvPr>
          <p:cNvSpPr>
            <a:spLocks noGrp="1"/>
          </p:cNvSpPr>
          <p:nvPr>
            <p:ph type="body" idx="1"/>
          </p:nvPr>
        </p:nvSpPr>
        <p:spPr/>
        <p:txBody>
          <a:bodyPr/>
          <a:lstStyle/>
          <a:p>
            <a:r>
              <a:rPr lang="en-US" sz="2400" i="0" dirty="0"/>
              <a:t>The bottom of the letter provides the member opportunity to complete any missing information.  In addition, the member’s name and address is located where you can use a window envelope.</a:t>
            </a:r>
          </a:p>
        </p:txBody>
      </p:sp>
    </p:spTree>
    <p:extLst>
      <p:ext uri="{BB962C8B-B14F-4D97-AF65-F5344CB8AC3E}">
        <p14:creationId xmlns:p14="http://schemas.microsoft.com/office/powerpoint/2010/main" val="32239050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7B84-A293-2229-0670-823224F04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73B9A-8301-AD97-6560-FA9FFF202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60234-09BF-AE4C-C57F-A4840A63A6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HQ members are located using Find Members in My Area.  This listing can be generated 2 ways. </a:t>
            </a:r>
          </a:p>
        </p:txBody>
      </p:sp>
      <p:sp>
        <p:nvSpPr>
          <p:cNvPr id="4" name="Slide Number Placeholder 3">
            <a:extLst>
              <a:ext uri="{FF2B5EF4-FFF2-40B4-BE49-F238E27FC236}">
                <a16:creationId xmlns:a16="http://schemas.microsoft.com/office/drawing/2014/main" id="{41941F35-36BE-8B43-F2E8-B9F44DACBAE0}"/>
              </a:ext>
            </a:extLst>
          </p:cNvPr>
          <p:cNvSpPr>
            <a:spLocks noGrp="1"/>
          </p:cNvSpPr>
          <p:nvPr>
            <p:ph type="sldNum" sz="quarter" idx="5"/>
          </p:nvPr>
        </p:nvSpPr>
        <p:spPr/>
        <p:txBody>
          <a:bodyPr/>
          <a:lstStyle/>
          <a:p>
            <a:fld id="{A3928372-687C-2D47-B721-3F134B506727}" type="slidenum">
              <a:rPr lang="en-US" smtClean="0"/>
              <a:pPr/>
              <a:t>53</a:t>
            </a:fld>
            <a:endParaRPr lang="en-US"/>
          </a:p>
        </p:txBody>
      </p:sp>
    </p:spTree>
    <p:extLst>
      <p:ext uri="{BB962C8B-B14F-4D97-AF65-F5344CB8AC3E}">
        <p14:creationId xmlns:p14="http://schemas.microsoft.com/office/powerpoint/2010/main" val="6682685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7A2B0-BB19-B596-CA3F-D8606C4E2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37C63-5647-E625-7BDF-B578DF9F8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CB60D-C361-1E7B-C325-C29D50E9DE4E}"/>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dirty="0"/>
              <a:t>Distance From Zip Code lets you select distance, zip code, and last paid year. Only one zip code can be selected when using find members in my area by distance.  All zips are within your state.  This report is not to be used to locate members in other departments.   &lt;1&gt; Click ”View Report” to generate.</a:t>
            </a:r>
          </a:p>
          <a:p>
            <a:endParaRPr lang="en-US" sz="2400" i="0" dirty="0"/>
          </a:p>
        </p:txBody>
      </p:sp>
    </p:spTree>
    <p:extLst>
      <p:ext uri="{BB962C8B-B14F-4D97-AF65-F5344CB8AC3E}">
        <p14:creationId xmlns:p14="http://schemas.microsoft.com/office/powerpoint/2010/main" val="2298723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This listing can be exported to save or print using the export icon. &lt;1&gt;</a:t>
            </a:r>
          </a:p>
          <a:p>
            <a:endParaRPr lang="en-US" i="1"/>
          </a:p>
        </p:txBody>
      </p:sp>
      <p:sp>
        <p:nvSpPr>
          <p:cNvPr id="4" name="Slide Number Placeholder 3"/>
          <p:cNvSpPr>
            <a:spLocks noGrp="1"/>
          </p:cNvSpPr>
          <p:nvPr>
            <p:ph type="sldNum" sz="quarter" idx="5"/>
          </p:nvPr>
        </p:nvSpPr>
        <p:spPr/>
        <p:txBody>
          <a:bodyPr/>
          <a:lstStyle/>
          <a:p>
            <a:fld id="{A3928372-687C-2D47-B721-3F134B506727}" type="slidenum">
              <a:rPr lang="en-US" smtClean="0"/>
              <a:pPr/>
              <a:t>55</a:t>
            </a:fld>
            <a:endParaRPr lang="en-US"/>
          </a:p>
        </p:txBody>
      </p:sp>
    </p:spTree>
    <p:extLst>
      <p:ext uri="{BB962C8B-B14F-4D97-AF65-F5344CB8AC3E}">
        <p14:creationId xmlns:p14="http://schemas.microsoft.com/office/powerpoint/2010/main" val="34726717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C321D-23CD-7100-B910-81E7E4BD1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1833E-19E0-9744-2DC4-DE296D0AA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6218B-F924-81B7-5E84-FAB5F03D2694}"/>
              </a:ext>
            </a:extLst>
          </p:cNvPr>
          <p:cNvSpPr>
            <a:spLocks noGrp="1"/>
          </p:cNvSpPr>
          <p:nvPr>
            <p:ph type="body" idx="1"/>
          </p:nvPr>
        </p:nvSpPr>
        <p:spPr/>
        <p:txBody>
          <a:bodyPr/>
          <a:lstStyle/>
          <a:p>
            <a:r>
              <a:rPr lang="en-US" i="0"/>
              <a:t>The report includes contact information to reach out and invite them to transfer to your local post.  Post numbers that include AD &lt;1&gt; are encumbered members.  </a:t>
            </a:r>
            <a:r>
              <a:rPr lang="en-US" b="0" i="0">
                <a:solidFill>
                  <a:srgbClr val="000000"/>
                </a:solidFill>
                <a:effectLst/>
                <a:latin typeface="Calibri" panose="020F0502020204030204" pitchFamily="34" charset="0"/>
              </a:rPr>
              <a:t>Encumbered only relates to HQ Post members.  HQ post member’s join through the national DMS program and are placed into a HQs post.  Dues are encumbered to national HQ until the member renews twice or is transferred to a local post. </a:t>
            </a:r>
            <a:endParaRPr lang="en-US" i="1"/>
          </a:p>
        </p:txBody>
      </p:sp>
      <p:sp>
        <p:nvSpPr>
          <p:cNvPr id="4" name="Slide Number Placeholder 3">
            <a:extLst>
              <a:ext uri="{FF2B5EF4-FFF2-40B4-BE49-F238E27FC236}">
                <a16:creationId xmlns:a16="http://schemas.microsoft.com/office/drawing/2014/main" id="{5550C33F-0AA2-5648-446D-AD21D6650003}"/>
              </a:ext>
            </a:extLst>
          </p:cNvPr>
          <p:cNvSpPr>
            <a:spLocks noGrp="1"/>
          </p:cNvSpPr>
          <p:nvPr>
            <p:ph type="sldNum" sz="quarter" idx="5"/>
          </p:nvPr>
        </p:nvSpPr>
        <p:spPr/>
        <p:txBody>
          <a:bodyPr/>
          <a:lstStyle/>
          <a:p>
            <a:fld id="{A3928372-687C-2D47-B721-3F134B506727}" type="slidenum">
              <a:rPr lang="en-US" smtClean="0"/>
              <a:pPr/>
              <a:t>56</a:t>
            </a:fld>
            <a:endParaRPr lang="en-US"/>
          </a:p>
        </p:txBody>
      </p:sp>
    </p:spTree>
    <p:extLst>
      <p:ext uri="{BB962C8B-B14F-4D97-AF65-F5344CB8AC3E}">
        <p14:creationId xmlns:p14="http://schemas.microsoft.com/office/powerpoint/2010/main" val="909022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6630-329A-C95D-B99D-34B656A8A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640B2-60A5-56B2-18CA-6DA6F95C1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CA27A-74F5-D13F-6BFA-12E9ECDC57B7}"/>
              </a:ext>
            </a:extLst>
          </p:cNvPr>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sz="2400" i="0"/>
              <a:t>The other Find Members in my Area Report by Zip listing allows entry of multiple zip codes within your state and last paid years. &lt;1&gt;</a:t>
            </a:r>
          </a:p>
          <a:p>
            <a:endParaRPr lang="en-US" sz="2400" i="0"/>
          </a:p>
        </p:txBody>
      </p:sp>
    </p:spTree>
    <p:extLst>
      <p:ext uri="{BB962C8B-B14F-4D97-AF65-F5344CB8AC3E}">
        <p14:creationId xmlns:p14="http://schemas.microsoft.com/office/powerpoint/2010/main" val="672655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7FE2A-FA49-45AE-001F-7643B0BC0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FBEB7-3BBC-4649-23A3-F3AFBB69D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2C522-386F-F7A1-97B4-0158A9405D7A}"/>
              </a:ext>
            </a:extLst>
          </p:cNvPr>
          <p:cNvSpPr>
            <a:spLocks noGrp="1"/>
          </p:cNvSpPr>
          <p:nvPr>
            <p:ph type="body" idx="1"/>
          </p:nvPr>
        </p:nvSpPr>
        <p:spPr/>
        <p:txBody>
          <a:bodyPr/>
          <a:lstStyle/>
          <a:p>
            <a:r>
              <a:rPr lang="en-US" i="0" dirty="0"/>
              <a:t>The report is the same but with different data based off filter selections.</a:t>
            </a:r>
            <a:endParaRPr lang="en-US" i="1" dirty="0"/>
          </a:p>
        </p:txBody>
      </p:sp>
      <p:sp>
        <p:nvSpPr>
          <p:cNvPr id="4" name="Slide Number Placeholder 3">
            <a:extLst>
              <a:ext uri="{FF2B5EF4-FFF2-40B4-BE49-F238E27FC236}">
                <a16:creationId xmlns:a16="http://schemas.microsoft.com/office/drawing/2014/main" id="{4A191357-2A91-B0CF-1BB1-85BB04912A44}"/>
              </a:ext>
            </a:extLst>
          </p:cNvPr>
          <p:cNvSpPr>
            <a:spLocks noGrp="1"/>
          </p:cNvSpPr>
          <p:nvPr>
            <p:ph type="sldNum" sz="quarter" idx="5"/>
          </p:nvPr>
        </p:nvSpPr>
        <p:spPr/>
        <p:txBody>
          <a:bodyPr/>
          <a:lstStyle/>
          <a:p>
            <a:fld id="{A3928372-687C-2D47-B721-3F134B506727}" type="slidenum">
              <a:rPr lang="en-US" smtClean="0"/>
              <a:pPr/>
              <a:t>58</a:t>
            </a:fld>
            <a:endParaRPr lang="en-US"/>
          </a:p>
        </p:txBody>
      </p:sp>
    </p:spTree>
    <p:extLst>
      <p:ext uri="{BB962C8B-B14F-4D97-AF65-F5344CB8AC3E}">
        <p14:creationId xmlns:p14="http://schemas.microsoft.com/office/powerpoint/2010/main" val="26821534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6F9A8-BD93-C741-905C-CAE9ED968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CB94D-DD04-8662-77CE-428D689A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54096-206F-AFD2-922F-15351107BCAD}"/>
              </a:ext>
            </a:extLst>
          </p:cNvPr>
          <p:cNvSpPr>
            <a:spLocks noGrp="1"/>
          </p:cNvSpPr>
          <p:nvPr>
            <p:ph type="body" idx="1"/>
          </p:nvPr>
        </p:nvSpPr>
        <p:spPr/>
        <p:txBody>
          <a:bodyPr/>
          <a:lstStyle/>
          <a:p>
            <a:r>
              <a:rPr lang="en-US" sz="2400" i="0"/>
              <a:t>Locate members who have moved into your area within the last 45 days using the Project Stay Active listing.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7F2A1230-9C68-AFC7-51F3-9CDC6619A7FE}"/>
              </a:ext>
            </a:extLst>
          </p:cNvPr>
          <p:cNvSpPr>
            <a:spLocks noGrp="1"/>
          </p:cNvSpPr>
          <p:nvPr>
            <p:ph type="sldNum" sz="quarter" idx="5"/>
          </p:nvPr>
        </p:nvSpPr>
        <p:spPr/>
        <p:txBody>
          <a:bodyPr/>
          <a:lstStyle/>
          <a:p>
            <a:fld id="{A3928372-687C-2D47-B721-3F134B506727}" type="slidenum">
              <a:rPr lang="en-US" smtClean="0"/>
              <a:pPr/>
              <a:t>59</a:t>
            </a:fld>
            <a:endParaRPr lang="en-US"/>
          </a:p>
        </p:txBody>
      </p:sp>
    </p:spTree>
    <p:extLst>
      <p:ext uri="{BB962C8B-B14F-4D97-AF65-F5344CB8AC3E}">
        <p14:creationId xmlns:p14="http://schemas.microsoft.com/office/powerpoint/2010/main" val="3153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22E8-25EA-B064-C6DA-DCF063914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0D659-1A7E-483B-0C4A-E2692AC8A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BBEA7-0F1A-7734-7C8D-26D1DC96A545}"/>
              </a:ext>
            </a:extLst>
          </p:cNvPr>
          <p:cNvSpPr>
            <a:spLocks noGrp="1"/>
          </p:cNvSpPr>
          <p:nvPr>
            <p:ph type="body" idx="1"/>
          </p:nvPr>
        </p:nvSpPr>
        <p:spPr/>
        <p:txBody>
          <a:bodyPr/>
          <a:lstStyle/>
          <a:p>
            <a:r>
              <a:rPr lang="en-US"/>
              <a:t>Click edit to open the fillable form. &lt;1&gt;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E3BE0DF-D431-7A16-4AE3-7BD35B920798}"/>
              </a:ext>
            </a:extLst>
          </p:cNvPr>
          <p:cNvSpPr>
            <a:spLocks noGrp="1"/>
          </p:cNvSpPr>
          <p:nvPr>
            <p:ph type="sldNum" sz="quarter" idx="5"/>
          </p:nvPr>
        </p:nvSpPr>
        <p:spPr/>
        <p:txBody>
          <a:bodyPr/>
          <a:lstStyle/>
          <a:p>
            <a:fld id="{A3928372-687C-2D47-B721-3F134B506727}" type="slidenum">
              <a:rPr lang="en-US" smtClean="0"/>
              <a:pPr/>
              <a:t>6</a:t>
            </a:fld>
            <a:endParaRPr lang="en-US"/>
          </a:p>
        </p:txBody>
      </p:sp>
    </p:spTree>
    <p:extLst>
      <p:ext uri="{BB962C8B-B14F-4D97-AF65-F5344CB8AC3E}">
        <p14:creationId xmlns:p14="http://schemas.microsoft.com/office/powerpoint/2010/main" val="41393287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6E837-6641-24F7-E854-B463CA153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80C17-161B-817E-2062-8547999B5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750E0-E34E-FC20-8356-13CC937D6244}"/>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t>Choose zip code and distance and View Report. </a:t>
            </a:r>
          </a:p>
          <a:p>
            <a:endParaRPr lang="en-US" sz="2400" i="0" dirty="0"/>
          </a:p>
        </p:txBody>
      </p:sp>
    </p:spTree>
    <p:extLst>
      <p:ext uri="{BB962C8B-B14F-4D97-AF65-F5344CB8AC3E}">
        <p14:creationId xmlns:p14="http://schemas.microsoft.com/office/powerpoint/2010/main" val="678964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The listing provides contact information to welcome the member to the community, introduce them to your post or squadron and invite them to transfer.  As with all other report, export to save or print.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61</a:t>
            </a:fld>
            <a:endParaRPr lang="en-US"/>
          </a:p>
        </p:txBody>
      </p:sp>
    </p:spTree>
    <p:extLst>
      <p:ext uri="{BB962C8B-B14F-4D97-AF65-F5344CB8AC3E}">
        <p14:creationId xmlns:p14="http://schemas.microsoft.com/office/powerpoint/2010/main" val="4063570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8CB74-CD9D-96E6-2FD1-48599FC6A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811B7-226C-3C92-92AF-0A37A846A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56998A-4D20-2019-408E-9CB51CACF9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Monitor who has access to your group in MyLegion using the MyLegion Access report.  </a:t>
            </a:r>
            <a:endParaRPr lang="en-US"/>
          </a:p>
        </p:txBody>
      </p:sp>
      <p:sp>
        <p:nvSpPr>
          <p:cNvPr id="4" name="Slide Number Placeholder 3">
            <a:extLst>
              <a:ext uri="{FF2B5EF4-FFF2-40B4-BE49-F238E27FC236}">
                <a16:creationId xmlns:a16="http://schemas.microsoft.com/office/drawing/2014/main" id="{3B9B164D-3CE0-409D-BD5F-BC5481C9A4C4}"/>
              </a:ext>
            </a:extLst>
          </p:cNvPr>
          <p:cNvSpPr>
            <a:spLocks noGrp="1"/>
          </p:cNvSpPr>
          <p:nvPr>
            <p:ph type="sldNum" sz="quarter" idx="5"/>
          </p:nvPr>
        </p:nvSpPr>
        <p:spPr/>
        <p:txBody>
          <a:bodyPr/>
          <a:lstStyle/>
          <a:p>
            <a:fld id="{A3928372-687C-2D47-B721-3F134B506727}" type="slidenum">
              <a:rPr lang="en-US" smtClean="0"/>
              <a:pPr/>
              <a:t>62</a:t>
            </a:fld>
            <a:endParaRPr lang="en-US"/>
          </a:p>
        </p:txBody>
      </p:sp>
    </p:spTree>
    <p:extLst>
      <p:ext uri="{BB962C8B-B14F-4D97-AF65-F5344CB8AC3E}">
        <p14:creationId xmlns:p14="http://schemas.microsoft.com/office/powerpoint/2010/main" val="33749502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6BAF-0FF2-845C-589F-CEC13B13D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A6805-0825-88D3-8593-6B53D4DAE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CA984-DC9A-1C99-6293-9D72E3DEC803}"/>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a:t>The group menu displays who you have access to maintain.  District and county administrators will have a listing of all posts or squadrons in your group.  Click View Report.  &lt;1&gt;</a:t>
            </a:r>
          </a:p>
          <a:p>
            <a:pPr marL="0" marR="0" lvl="0" indent="0" defTabSz="457200" eaLnBrk="1" fontAlgn="auto" latinLnBrk="0" hangingPunct="1">
              <a:lnSpc>
                <a:spcPct val="117999"/>
              </a:lnSpc>
              <a:spcBef>
                <a:spcPts val="0"/>
              </a:spcBef>
              <a:spcAft>
                <a:spcPts val="0"/>
              </a:spcAft>
              <a:buClrTx/>
              <a:buSzTx/>
              <a:buFontTx/>
              <a:buNone/>
              <a:tabLst/>
              <a:defRPr/>
            </a:pPr>
            <a:endParaRPr lang="en-US" sz="2400" i="0"/>
          </a:p>
          <a:p>
            <a:endParaRPr lang="en-US" sz="2400" i="0"/>
          </a:p>
        </p:txBody>
      </p:sp>
    </p:spTree>
    <p:extLst>
      <p:ext uri="{BB962C8B-B14F-4D97-AF65-F5344CB8AC3E}">
        <p14:creationId xmlns:p14="http://schemas.microsoft.com/office/powerpoint/2010/main" val="7675357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EDB-215B-9279-E246-68B90945D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79925-4477-6451-B4F9-C099362EF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8D529-E7EA-49DC-16AD-361E48B51B4E}"/>
              </a:ext>
            </a:extLst>
          </p:cNvPr>
          <p:cNvSpPr>
            <a:spLocks noGrp="1"/>
          </p:cNvSpPr>
          <p:nvPr>
            <p:ph type="body" idx="1"/>
          </p:nvPr>
        </p:nvSpPr>
        <p:spPr/>
        <p:txBody>
          <a:bodyPr/>
          <a:lstStyle/>
          <a:p>
            <a:r>
              <a:rPr lang="en-US" i="0"/>
              <a:t>Adjutants and Commanders will have access by default and have access to manage permissions.  To update permissions, search the member record and go to Assign Group Permissions.  </a:t>
            </a:r>
          </a:p>
        </p:txBody>
      </p:sp>
      <p:sp>
        <p:nvSpPr>
          <p:cNvPr id="4" name="Slide Number Placeholder 3">
            <a:extLst>
              <a:ext uri="{FF2B5EF4-FFF2-40B4-BE49-F238E27FC236}">
                <a16:creationId xmlns:a16="http://schemas.microsoft.com/office/drawing/2014/main" id="{CA283410-C5AE-03E1-1B71-B9218A035175}"/>
              </a:ext>
            </a:extLst>
          </p:cNvPr>
          <p:cNvSpPr>
            <a:spLocks noGrp="1"/>
          </p:cNvSpPr>
          <p:nvPr>
            <p:ph type="sldNum" sz="quarter" idx="5"/>
          </p:nvPr>
        </p:nvSpPr>
        <p:spPr/>
        <p:txBody>
          <a:bodyPr/>
          <a:lstStyle/>
          <a:p>
            <a:fld id="{A3928372-687C-2D47-B721-3F134B506727}" type="slidenum">
              <a:rPr lang="en-US" smtClean="0"/>
              <a:pPr/>
              <a:t>64</a:t>
            </a:fld>
            <a:endParaRPr lang="en-US"/>
          </a:p>
        </p:txBody>
      </p:sp>
    </p:spTree>
    <p:extLst>
      <p:ext uri="{BB962C8B-B14F-4D97-AF65-F5344CB8AC3E}">
        <p14:creationId xmlns:p14="http://schemas.microsoft.com/office/powerpoint/2010/main" val="26564006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4217-C402-B869-7623-D74560B4D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36AE8-ECB5-F632-2A6F-AC871F998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FCF45-C473-8DB2-8AD0-ABAA063FF7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Post/Squadron Health Status report is for district and county officers.  </a:t>
            </a:r>
            <a:endParaRPr lang="en-US" dirty="0"/>
          </a:p>
        </p:txBody>
      </p:sp>
      <p:sp>
        <p:nvSpPr>
          <p:cNvPr id="4" name="Slide Number Placeholder 3">
            <a:extLst>
              <a:ext uri="{FF2B5EF4-FFF2-40B4-BE49-F238E27FC236}">
                <a16:creationId xmlns:a16="http://schemas.microsoft.com/office/drawing/2014/main" id="{37E416B0-55D7-FB1E-B01C-31CB49ACA955}"/>
              </a:ext>
            </a:extLst>
          </p:cNvPr>
          <p:cNvSpPr>
            <a:spLocks noGrp="1"/>
          </p:cNvSpPr>
          <p:nvPr>
            <p:ph type="sldNum" sz="quarter" idx="5"/>
          </p:nvPr>
        </p:nvSpPr>
        <p:spPr/>
        <p:txBody>
          <a:bodyPr/>
          <a:lstStyle/>
          <a:p>
            <a:fld id="{A3928372-687C-2D47-B721-3F134B506727}" type="slidenum">
              <a:rPr lang="en-US" smtClean="0"/>
              <a:pPr/>
              <a:t>65</a:t>
            </a:fld>
            <a:endParaRPr lang="en-US"/>
          </a:p>
        </p:txBody>
      </p:sp>
    </p:spTree>
    <p:extLst>
      <p:ext uri="{BB962C8B-B14F-4D97-AF65-F5344CB8AC3E}">
        <p14:creationId xmlns:p14="http://schemas.microsoft.com/office/powerpoint/2010/main" val="19352119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412CE-0316-C0D1-12AD-A075CFE1B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FC323-4F98-669E-7A60-F557ACCFA4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310E6-7922-6C9A-5E04-42FD6501C640}"/>
              </a:ext>
            </a:extLst>
          </p:cNvPr>
          <p:cNvSpPr>
            <a:spLocks noGrp="1"/>
          </p:cNvSpPr>
          <p:nvPr>
            <p:ph type="body" idx="1"/>
          </p:nvPr>
        </p:nvSpPr>
        <p:spPr/>
        <p:txBody>
          <a:bodyPr/>
          <a:lstStyle/>
          <a:p>
            <a:r>
              <a:rPr lang="en-US" sz="2400" i="0" dirty="0"/>
              <a:t>Monitor membership processing and consolidated reporting for posts and squadrons in your group.  Group selection will include district and county groups.  Enter your group, last paid year and &lt;1&gt; View Report.</a:t>
            </a:r>
          </a:p>
        </p:txBody>
      </p:sp>
    </p:spTree>
    <p:extLst>
      <p:ext uri="{BB962C8B-B14F-4D97-AF65-F5344CB8AC3E}">
        <p14:creationId xmlns:p14="http://schemas.microsoft.com/office/powerpoint/2010/main" val="8789470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3831-36FC-2769-BAA8-1718330EB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3D029-EA55-538D-8878-E9D4C1AA0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97C57-6D5D-8BC5-466B-60C11C602811}"/>
              </a:ext>
            </a:extLst>
          </p:cNvPr>
          <p:cNvSpPr>
            <a:spLocks noGrp="1"/>
          </p:cNvSpPr>
          <p:nvPr>
            <p:ph type="body" idx="1"/>
          </p:nvPr>
        </p:nvSpPr>
        <p:spPr/>
        <p:txBody>
          <a:bodyPr/>
          <a:lstStyle/>
          <a:p>
            <a:r>
              <a:rPr lang="en-US" i="0"/>
              <a:t>The list provides post or squadrons with their last transmittal date, number of unpaid members, consolidated report status, and address information.  </a:t>
            </a:r>
          </a:p>
          <a:p>
            <a:endParaRPr lang="en-US" i="0"/>
          </a:p>
          <a:p>
            <a:r>
              <a:rPr lang="en-US" i="0"/>
              <a:t>To return to MyLegion home or group profile window, use the breadcrumb links at the top of the page.  &lt;1&gt;</a:t>
            </a:r>
          </a:p>
        </p:txBody>
      </p:sp>
      <p:sp>
        <p:nvSpPr>
          <p:cNvPr id="4" name="Slide Number Placeholder 3">
            <a:extLst>
              <a:ext uri="{FF2B5EF4-FFF2-40B4-BE49-F238E27FC236}">
                <a16:creationId xmlns:a16="http://schemas.microsoft.com/office/drawing/2014/main" id="{015DCE11-16B0-F1B6-2EAE-AB1BA647370A}"/>
              </a:ext>
            </a:extLst>
          </p:cNvPr>
          <p:cNvSpPr>
            <a:spLocks noGrp="1"/>
          </p:cNvSpPr>
          <p:nvPr>
            <p:ph type="sldNum" sz="quarter" idx="5"/>
          </p:nvPr>
        </p:nvSpPr>
        <p:spPr/>
        <p:txBody>
          <a:bodyPr/>
          <a:lstStyle/>
          <a:p>
            <a:fld id="{A3928372-687C-2D47-B721-3F134B506727}" type="slidenum">
              <a:rPr lang="en-US" smtClean="0"/>
              <a:pPr/>
              <a:t>67</a:t>
            </a:fld>
            <a:endParaRPr lang="en-US"/>
          </a:p>
        </p:txBody>
      </p:sp>
    </p:spTree>
    <p:extLst>
      <p:ext uri="{BB962C8B-B14F-4D97-AF65-F5344CB8AC3E}">
        <p14:creationId xmlns:p14="http://schemas.microsoft.com/office/powerpoint/2010/main" val="3305877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Online help is available from the top Menu “Find Help”.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a:t>Step by step instructions, videos and training presentations will assist with how to manage groups in MyLegion.  </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68</a:t>
            </a:fld>
            <a:endParaRPr lang="en-US"/>
          </a:p>
        </p:txBody>
      </p:sp>
    </p:spTree>
    <p:extLst>
      <p:ext uri="{BB962C8B-B14F-4D97-AF65-F5344CB8AC3E}">
        <p14:creationId xmlns:p14="http://schemas.microsoft.com/office/powerpoint/2010/main" val="41356153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Step by step instructions, videos and training presentations will assist with how to manage groups in MyLegion.    My Groups instructions include managing membership, online, membership processing, reports and all other administrative tasks.</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69</a:t>
            </a:fld>
            <a:endParaRPr lang="en-US"/>
          </a:p>
        </p:txBody>
      </p:sp>
    </p:spTree>
    <p:extLst>
      <p:ext uri="{BB962C8B-B14F-4D97-AF65-F5344CB8AC3E}">
        <p14:creationId xmlns:p14="http://schemas.microsoft.com/office/powerpoint/2010/main" val="341629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2BB42-54E5-1758-97D9-13DFC788F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1D92D-4E0D-37BA-E41B-B5FD3B9EA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52F82-7DE4-119F-BEE5-818FA1BBC527}"/>
              </a:ext>
            </a:extLst>
          </p:cNvPr>
          <p:cNvSpPr>
            <a:spLocks noGrp="1"/>
          </p:cNvSpPr>
          <p:nvPr>
            <p:ph type="body" idx="1"/>
          </p:nvPr>
        </p:nvSpPr>
        <p:spPr/>
        <p:txBody>
          <a:bodyPr/>
          <a:lstStyle/>
          <a:p>
            <a:r>
              <a:rPr lang="en-US" dirty="0"/>
              <a:t>When your entries are complete save the draft or finalize the report.  These buttons are located at the bottom of the form.  &lt;1&gt;</a:t>
            </a:r>
          </a:p>
          <a:p>
            <a:endParaRPr lang="en-US" dirty="0"/>
          </a:p>
          <a:p>
            <a:r>
              <a:rPr lang="en-US" dirty="0"/>
              <a:t>To save and return to the form later, choose Save as Draft.  &lt;2&gt; the draft must be finalized by the assigned deadline. </a:t>
            </a:r>
          </a:p>
        </p:txBody>
      </p:sp>
      <p:sp>
        <p:nvSpPr>
          <p:cNvPr id="4" name="Slide Number Placeholder 3">
            <a:extLst>
              <a:ext uri="{FF2B5EF4-FFF2-40B4-BE49-F238E27FC236}">
                <a16:creationId xmlns:a16="http://schemas.microsoft.com/office/drawing/2014/main" id="{AEA52193-D36C-0459-1FD7-2E7223A1B250}"/>
              </a:ext>
            </a:extLst>
          </p:cNvPr>
          <p:cNvSpPr>
            <a:spLocks noGrp="1"/>
          </p:cNvSpPr>
          <p:nvPr>
            <p:ph type="sldNum" sz="quarter" idx="5"/>
          </p:nvPr>
        </p:nvSpPr>
        <p:spPr/>
        <p:txBody>
          <a:bodyPr/>
          <a:lstStyle/>
          <a:p>
            <a:fld id="{A3928372-687C-2D47-B721-3F134B506727}" type="slidenum">
              <a:rPr lang="en-US" smtClean="0"/>
              <a:pPr/>
              <a:t>7</a:t>
            </a:fld>
            <a:endParaRPr lang="en-US"/>
          </a:p>
        </p:txBody>
      </p:sp>
    </p:spTree>
    <p:extLst>
      <p:ext uri="{BB962C8B-B14F-4D97-AF65-F5344CB8AC3E}">
        <p14:creationId xmlns:p14="http://schemas.microsoft.com/office/powerpoint/2010/main" val="10261235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E57AD-BA51-8671-79B5-819CD021E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ACF21-7DFB-40A9-BD81-A3D592E30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46C5C-F208-CD80-E857-2CF2D80AE260}"/>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To finalize the report, click Next &lt;1&gt; to view and select the Submit Final button.   You will receive a notification the report is submitted.  &lt;2&gt;</a:t>
            </a:r>
          </a:p>
          <a:p>
            <a:endParaRPr lang="en-US"/>
          </a:p>
          <a:p>
            <a:r>
              <a:rPr lang="en-US"/>
              <a:t>Note, once the report is finalized it is saved as a submitted report.  You will not be able to add data.  If you plan to make additional updates, click Save as Draft and finalize by the due date.</a:t>
            </a:r>
          </a:p>
        </p:txBody>
      </p:sp>
      <p:sp>
        <p:nvSpPr>
          <p:cNvPr id="4" name="Slide Number Placeholder 3">
            <a:extLst>
              <a:ext uri="{FF2B5EF4-FFF2-40B4-BE49-F238E27FC236}">
                <a16:creationId xmlns:a16="http://schemas.microsoft.com/office/drawing/2014/main" id="{C001DEAD-FEF6-3179-6992-7724B089C40F}"/>
              </a:ext>
            </a:extLst>
          </p:cNvPr>
          <p:cNvSpPr>
            <a:spLocks noGrp="1"/>
          </p:cNvSpPr>
          <p:nvPr>
            <p:ph type="sldNum" sz="quarter" idx="5"/>
          </p:nvPr>
        </p:nvSpPr>
        <p:spPr/>
        <p:txBody>
          <a:bodyPr/>
          <a:lstStyle/>
          <a:p>
            <a:fld id="{A3928372-687C-2D47-B721-3F134B506727}" type="slidenum">
              <a:rPr lang="en-US" smtClean="0"/>
              <a:pPr/>
              <a:t>8</a:t>
            </a:fld>
            <a:endParaRPr lang="en-US"/>
          </a:p>
        </p:txBody>
      </p:sp>
    </p:spTree>
    <p:extLst>
      <p:ext uri="{BB962C8B-B14F-4D97-AF65-F5344CB8AC3E}">
        <p14:creationId xmlns:p14="http://schemas.microsoft.com/office/powerpoint/2010/main" val="127906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EE99D-B8AD-A071-F23C-B8ED3EE62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690A4C-3C3A-3D00-0A15-2439978C2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9FB3D-F746-7C05-EF9B-1802F63F89C4}"/>
              </a:ext>
            </a:extLst>
          </p:cNvPr>
          <p:cNvSpPr>
            <a:spLocks noGrp="1"/>
          </p:cNvSpPr>
          <p:nvPr>
            <p:ph type="body" idx="1"/>
          </p:nvPr>
        </p:nvSpPr>
        <p:spPr/>
        <p:txBody>
          <a:bodyPr/>
          <a:lstStyle/>
          <a:p>
            <a:r>
              <a:rPr lang="en-US" dirty="0"/>
              <a:t>Submitted reports will remain in the Open area with a submitted status until the report is closed for the year.  To view, or print a report click View.  &lt;1&gt;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4F9FBE-906B-F52A-C67B-FA179E70E7CD}"/>
              </a:ext>
            </a:extLst>
          </p:cNvPr>
          <p:cNvSpPr>
            <a:spLocks noGrp="1"/>
          </p:cNvSpPr>
          <p:nvPr>
            <p:ph type="sldNum" sz="quarter" idx="5"/>
          </p:nvPr>
        </p:nvSpPr>
        <p:spPr/>
        <p:txBody>
          <a:bodyPr/>
          <a:lstStyle/>
          <a:p>
            <a:fld id="{A3928372-687C-2D47-B721-3F134B506727}" type="slidenum">
              <a:rPr lang="en-US" smtClean="0"/>
              <a:pPr/>
              <a:t>9</a:t>
            </a:fld>
            <a:endParaRPr lang="en-US"/>
          </a:p>
        </p:txBody>
      </p:sp>
    </p:spTree>
    <p:extLst>
      <p:ext uri="{BB962C8B-B14F-4D97-AF65-F5344CB8AC3E}">
        <p14:creationId xmlns:p14="http://schemas.microsoft.com/office/powerpoint/2010/main" val="1727136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8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9.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0.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2.xml"/><Relationship Id="rId7" Type="http://schemas.openxmlformats.org/officeDocument/2006/relationships/image" Target="../media/image36.png"/><Relationship Id="rId2" Type="http://schemas.openxmlformats.org/officeDocument/2006/relationships/slideLayout" Target="../slideLayouts/slideLayout17.xml"/><Relationship Id="rId1" Type="http://schemas.openxmlformats.org/officeDocument/2006/relationships/tags" Target="../tags/tag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16.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6.xml"/><Relationship Id="rId7" Type="http://schemas.openxmlformats.org/officeDocument/2006/relationships/image" Target="../media/image36.png"/><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49.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18.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0.xml"/><Relationship Id="rId7" Type="http://schemas.openxmlformats.org/officeDocument/2006/relationships/image" Target="../media/image36.png"/><Relationship Id="rId2" Type="http://schemas.openxmlformats.org/officeDocument/2006/relationships/slideLayout" Target="../slideLayouts/slideLayout17.xml"/><Relationship Id="rId1" Type="http://schemas.openxmlformats.org/officeDocument/2006/relationships/tags" Target="../tags/tag19.xml"/><Relationship Id="rId6" Type="http://schemas.openxmlformats.org/officeDocument/2006/relationships/image" Target="../media/image49.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20.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3.xml"/><Relationship Id="rId7" Type="http://schemas.openxmlformats.org/officeDocument/2006/relationships/image" Target="../media/image36.png"/><Relationship Id="rId2" Type="http://schemas.openxmlformats.org/officeDocument/2006/relationships/slideLayout" Target="../slideLayouts/slideLayout17.xml"/><Relationship Id="rId1" Type="http://schemas.openxmlformats.org/officeDocument/2006/relationships/tags" Target="../tags/tag21.xml"/><Relationship Id="rId6" Type="http://schemas.openxmlformats.org/officeDocument/2006/relationships/image" Target="../media/image49.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2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6.xml"/><Relationship Id="rId7" Type="http://schemas.openxmlformats.org/officeDocument/2006/relationships/image" Target="../media/image36.png"/><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49.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microsoft.com/office/2018/10/relationships/comments" Target="../comments/modernComment_6E6_46C85DBF.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24.xml"/><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40.xml"/><Relationship Id="rId7" Type="http://schemas.openxmlformats.org/officeDocument/2006/relationships/image" Target="../media/image36.png"/><Relationship Id="rId2" Type="http://schemas.openxmlformats.org/officeDocument/2006/relationships/slideLayout" Target="../slideLayouts/slideLayout17.xml"/><Relationship Id="rId1" Type="http://schemas.openxmlformats.org/officeDocument/2006/relationships/tags" Target="../tags/tag25.xml"/><Relationship Id="rId6" Type="http://schemas.openxmlformats.org/officeDocument/2006/relationships/image" Target="../media/image49.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2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27.xml"/><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tags" Target="../tags/tag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tags" Target="../tags/tag2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7.xml"/><Relationship Id="rId1" Type="http://schemas.openxmlformats.org/officeDocument/2006/relationships/tags" Target="../tags/tag30.xml"/><Relationship Id="rId6" Type="http://schemas.openxmlformats.org/officeDocument/2006/relationships/image" Target="../media/image47.png"/><Relationship Id="rId5" Type="http://schemas.openxmlformats.org/officeDocument/2006/relationships/image" Target="../media/image93.png"/><Relationship Id="rId4" Type="http://schemas.openxmlformats.org/officeDocument/2006/relationships/image" Target="../media/image9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7.xml"/><Relationship Id="rId1" Type="http://schemas.openxmlformats.org/officeDocument/2006/relationships/tags" Target="../tags/tag31.xml"/><Relationship Id="rId4" Type="http://schemas.openxmlformats.org/officeDocument/2006/relationships/image" Target="../media/image94.png"/></Relationships>
</file>

<file path=ppt/slides/_rels/slide5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7.xml"/><Relationship Id="rId1" Type="http://schemas.openxmlformats.org/officeDocument/2006/relationships/tags" Target="../tags/tag32.xml"/><Relationship Id="rId4" Type="http://schemas.openxmlformats.org/officeDocument/2006/relationships/image" Target="../media/image9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tags" Target="../tags/tag3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7.xml"/><Relationship Id="rId1" Type="http://schemas.openxmlformats.org/officeDocument/2006/relationships/tags" Target="../tags/tag34.xml"/><Relationship Id="rId6" Type="http://schemas.openxmlformats.org/officeDocument/2006/relationships/image" Target="../media/image47.png"/><Relationship Id="rId5" Type="http://schemas.openxmlformats.org/officeDocument/2006/relationships/image" Target="../media/image100.png"/><Relationship Id="rId4" Type="http://schemas.openxmlformats.org/officeDocument/2006/relationships/image" Target="../media/image99.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tags" Target="../tags/tag3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7.xml"/><Relationship Id="rId1" Type="http://schemas.openxmlformats.org/officeDocument/2006/relationships/tags" Target="../tags/tag36.xml"/><Relationship Id="rId5" Type="http://schemas.openxmlformats.org/officeDocument/2006/relationships/image" Target="../media/image104.png"/><Relationship Id="rId4" Type="http://schemas.openxmlformats.org/officeDocument/2006/relationships/image" Target="../media/image10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7.xml"/><Relationship Id="rId1" Type="http://schemas.openxmlformats.org/officeDocument/2006/relationships/tags" Target="../tags/tag37.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7.xml"/><Relationship Id="rId1" Type="http://schemas.openxmlformats.org/officeDocument/2006/relationships/tags" Target="../tags/tag38.xml"/><Relationship Id="rId5" Type="http://schemas.openxmlformats.org/officeDocument/2006/relationships/image" Target="../media/image109.png"/><Relationship Id="rId4" Type="http://schemas.openxmlformats.org/officeDocument/2006/relationships/image" Target="../media/image108.png"/></Relationships>
</file>

<file path=ppt/slides/_rels/slide6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tags" Target="../tags/tag3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0.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7.xml"/><Relationship Id="rId1" Type="http://schemas.openxmlformats.org/officeDocument/2006/relationships/tags" Target="../tags/tag40.xml"/><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4E9DC6-E06E-29A6-6528-8CD2F8A1DE48}"/>
              </a:ext>
            </a:extLst>
          </p:cNvPr>
          <p:cNvSpPr/>
          <p:nvPr/>
        </p:nvSpPr>
        <p:spPr>
          <a:xfrm>
            <a:off x="7547429" y="2699657"/>
            <a:ext cx="9792834" cy="4386943"/>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767554" y="2968808"/>
            <a:ext cx="7847013" cy="1309934"/>
          </a:xfrm>
        </p:spPr>
        <p:txBody>
          <a:bodyPr/>
          <a:lstStyle/>
          <a:p>
            <a:r>
              <a:rPr lang="en-US"/>
              <a:t>MYLEGION: REPORTS</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944017" y="4030130"/>
            <a:ext cx="8964362" cy="987970"/>
          </a:xfrm>
        </p:spPr>
        <p:txBody>
          <a:bodyPr/>
          <a:lstStyle/>
          <a:p>
            <a:r>
              <a:rPr lang="en-US" dirty="0"/>
              <a:t>LGN and SAL Consolidated, Membership, and Revitalization reports.  Create a renewal letter and labels.</a:t>
            </a:r>
          </a:p>
          <a:p>
            <a:endParaRPr lang="en-US" sz="1200" dirty="0"/>
          </a:p>
          <a:p>
            <a:endParaRPr lang="en-US" dirty="0"/>
          </a:p>
          <a:p>
            <a:pPr algn="r"/>
            <a:r>
              <a:rPr lang="en-US" dirty="0"/>
              <a:t>2025</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D5AB9-A8EC-266D-E7D7-C282466D938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10A49F1-84E3-8DDB-DB50-5F2F0D528567}"/>
              </a:ext>
            </a:extLst>
          </p:cNvPr>
          <p:cNvPicPr>
            <a:picLocks noChangeAspect="1"/>
          </p:cNvPicPr>
          <p:nvPr/>
        </p:nvPicPr>
        <p:blipFill>
          <a:blip r:embed="rId4"/>
          <a:stretch>
            <a:fillRect/>
          </a:stretch>
        </p:blipFill>
        <p:spPr>
          <a:xfrm>
            <a:off x="63087" y="9721"/>
            <a:ext cx="17177454" cy="5006779"/>
          </a:xfrm>
          <a:prstGeom prst="rect">
            <a:avLst/>
          </a:prstGeom>
        </p:spPr>
      </p:pic>
      <p:sp>
        <p:nvSpPr>
          <p:cNvPr id="4" name="Rectangle: Rounded Corners 3">
            <a:extLst>
              <a:ext uri="{FF2B5EF4-FFF2-40B4-BE49-F238E27FC236}">
                <a16:creationId xmlns:a16="http://schemas.microsoft.com/office/drawing/2014/main" id="{E72A340C-E9D4-2FDA-1CBA-CAD990E6CDD3}"/>
              </a:ext>
            </a:extLst>
          </p:cNvPr>
          <p:cNvSpPr/>
          <p:nvPr/>
        </p:nvSpPr>
        <p:spPr>
          <a:xfrm>
            <a:off x="99722" y="1143977"/>
            <a:ext cx="3075278" cy="7229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DE15E86E-FF86-75E6-C842-9534930D6D0F}"/>
              </a:ext>
            </a:extLst>
          </p:cNvPr>
          <p:cNvSpPr/>
          <p:nvPr/>
        </p:nvSpPr>
        <p:spPr>
          <a:xfrm>
            <a:off x="12797631" y="1674910"/>
            <a:ext cx="804069" cy="787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247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CCB12-329C-9F24-C449-81496E1B94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AA4D26-B242-F8CE-7E9D-3FF01C48A239}"/>
              </a:ext>
            </a:extLst>
          </p:cNvPr>
          <p:cNvPicPr>
            <a:picLocks noChangeAspect="1"/>
          </p:cNvPicPr>
          <p:nvPr/>
        </p:nvPicPr>
        <p:blipFill>
          <a:blip r:embed="rId4"/>
          <a:stretch>
            <a:fillRect/>
          </a:stretch>
        </p:blipFill>
        <p:spPr>
          <a:xfrm>
            <a:off x="263494" y="147109"/>
            <a:ext cx="16460747" cy="6850591"/>
          </a:xfrm>
          <a:prstGeom prst="rect">
            <a:avLst/>
          </a:prstGeom>
        </p:spPr>
      </p:pic>
      <p:sp>
        <p:nvSpPr>
          <p:cNvPr id="4" name="Rectangle: Rounded Corners 3">
            <a:extLst>
              <a:ext uri="{FF2B5EF4-FFF2-40B4-BE49-F238E27FC236}">
                <a16:creationId xmlns:a16="http://schemas.microsoft.com/office/drawing/2014/main" id="{A7053287-67A0-92BA-182A-1AE93E5C18EA}"/>
              </a:ext>
            </a:extLst>
          </p:cNvPr>
          <p:cNvSpPr/>
          <p:nvPr/>
        </p:nvSpPr>
        <p:spPr>
          <a:xfrm>
            <a:off x="616022" y="4064018"/>
            <a:ext cx="15246278" cy="7229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2C1CF5-2384-4800-C789-5446C5C8951D}"/>
              </a:ext>
            </a:extLst>
          </p:cNvPr>
          <p:cNvSpPr txBox="1"/>
          <p:nvPr/>
        </p:nvSpPr>
        <p:spPr>
          <a:xfrm>
            <a:off x="11937587" y="4148481"/>
            <a:ext cx="1105313" cy="276999"/>
          </a:xfrm>
          <a:prstGeom prst="rect">
            <a:avLst/>
          </a:prstGeom>
          <a:solidFill>
            <a:srgbClr val="F2F2F2"/>
          </a:solidFill>
        </p:spPr>
        <p:txBody>
          <a:bodyPr wrap="square" rtlCol="0">
            <a:spAutoFit/>
          </a:bodyPr>
          <a:lstStyle/>
          <a:p>
            <a:pPr algn="l"/>
            <a:r>
              <a:rPr lang="en-US" sz="1200" dirty="0"/>
              <a:t>03/01/2025</a:t>
            </a:r>
          </a:p>
        </p:txBody>
      </p:sp>
    </p:spTree>
    <p:custDataLst>
      <p:tags r:id="rId1"/>
    </p:custDataLst>
    <p:extLst>
      <p:ext uri="{BB962C8B-B14F-4D97-AF65-F5344CB8AC3E}">
        <p14:creationId xmlns:p14="http://schemas.microsoft.com/office/powerpoint/2010/main" val="193940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DEE31-9146-75FB-FB8F-84D9154309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C827EA9-740E-8236-E8EC-176E931D270E}"/>
              </a:ext>
            </a:extLst>
          </p:cNvPr>
          <p:cNvPicPr>
            <a:picLocks noChangeAspect="1"/>
          </p:cNvPicPr>
          <p:nvPr/>
        </p:nvPicPr>
        <p:blipFill>
          <a:blip r:embed="rId4"/>
          <a:stretch>
            <a:fillRect/>
          </a:stretch>
        </p:blipFill>
        <p:spPr>
          <a:xfrm>
            <a:off x="389180" y="290646"/>
            <a:ext cx="16191466" cy="5945054"/>
          </a:xfrm>
          <a:prstGeom prst="rect">
            <a:avLst/>
          </a:prstGeom>
        </p:spPr>
      </p:pic>
      <p:pic>
        <p:nvPicPr>
          <p:cNvPr id="3" name="Picture 2">
            <a:extLst>
              <a:ext uri="{FF2B5EF4-FFF2-40B4-BE49-F238E27FC236}">
                <a16:creationId xmlns:a16="http://schemas.microsoft.com/office/drawing/2014/main" id="{CD909A13-A524-B7BA-A567-E5D2EAE04082}"/>
              </a:ext>
            </a:extLst>
          </p:cNvPr>
          <p:cNvPicPr>
            <a:picLocks noChangeAspect="1"/>
          </p:cNvPicPr>
          <p:nvPr/>
        </p:nvPicPr>
        <p:blipFill>
          <a:blip r:embed="rId5"/>
          <a:stretch>
            <a:fillRect/>
          </a:stretch>
        </p:blipFill>
        <p:spPr>
          <a:xfrm>
            <a:off x="620346" y="2783524"/>
            <a:ext cx="16131648" cy="5164721"/>
          </a:xfrm>
          <a:prstGeom prst="rect">
            <a:avLst/>
          </a:prstGeom>
        </p:spPr>
      </p:pic>
      <p:sp>
        <p:nvSpPr>
          <p:cNvPr id="4" name="Rectangle: Rounded Corners 3">
            <a:extLst>
              <a:ext uri="{FF2B5EF4-FFF2-40B4-BE49-F238E27FC236}">
                <a16:creationId xmlns:a16="http://schemas.microsoft.com/office/drawing/2014/main" id="{EA6CDB49-262D-5F65-B9A1-F790BD44B6CA}"/>
              </a:ext>
            </a:extLst>
          </p:cNvPr>
          <p:cNvSpPr/>
          <p:nvPr/>
        </p:nvSpPr>
        <p:spPr>
          <a:xfrm>
            <a:off x="620346" y="2591777"/>
            <a:ext cx="2872154" cy="735623"/>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866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7EEA-FB83-2D32-F234-B0037F6B734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5FB8763-E419-7488-D17D-62EA81D3B1F0}"/>
              </a:ext>
            </a:extLst>
          </p:cNvPr>
          <p:cNvPicPr>
            <a:picLocks noChangeAspect="1"/>
          </p:cNvPicPr>
          <p:nvPr/>
        </p:nvPicPr>
        <p:blipFill>
          <a:blip r:embed="rId4"/>
          <a:stretch>
            <a:fillRect/>
          </a:stretch>
        </p:blipFill>
        <p:spPr>
          <a:xfrm>
            <a:off x="495300" y="330200"/>
            <a:ext cx="15475783" cy="8685809"/>
          </a:xfrm>
          <a:prstGeom prst="rect">
            <a:avLst/>
          </a:prstGeom>
        </p:spPr>
      </p:pic>
      <p:sp>
        <p:nvSpPr>
          <p:cNvPr id="4" name="Oval 3">
            <a:extLst>
              <a:ext uri="{FF2B5EF4-FFF2-40B4-BE49-F238E27FC236}">
                <a16:creationId xmlns:a16="http://schemas.microsoft.com/office/drawing/2014/main" id="{AAB24364-B027-C8B9-BEF2-8D4B180E28E7}"/>
              </a:ext>
            </a:extLst>
          </p:cNvPr>
          <p:cNvSpPr/>
          <p:nvPr/>
        </p:nvSpPr>
        <p:spPr>
          <a:xfrm>
            <a:off x="14018126" y="164432"/>
            <a:ext cx="1989221" cy="104273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1600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0C10-A2E3-B820-7928-37EAB4B98E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19F5E8-7825-ED3A-411F-F1E7E169C753}"/>
              </a:ext>
            </a:extLst>
          </p:cNvPr>
          <p:cNvPicPr>
            <a:picLocks noChangeAspect="1"/>
          </p:cNvPicPr>
          <p:nvPr/>
        </p:nvPicPr>
        <p:blipFill>
          <a:blip r:embed="rId4"/>
          <a:stretch>
            <a:fillRect/>
          </a:stretch>
        </p:blipFill>
        <p:spPr>
          <a:xfrm>
            <a:off x="1332916" y="291432"/>
            <a:ext cx="13940974" cy="8046407"/>
          </a:xfrm>
          <a:prstGeom prst="rect">
            <a:avLst/>
          </a:prstGeom>
        </p:spPr>
      </p:pic>
      <p:sp>
        <p:nvSpPr>
          <p:cNvPr id="4" name="Oval 3">
            <a:extLst>
              <a:ext uri="{FF2B5EF4-FFF2-40B4-BE49-F238E27FC236}">
                <a16:creationId xmlns:a16="http://schemas.microsoft.com/office/drawing/2014/main" id="{B3E45D9A-DB34-ABD1-774E-E4F15D81A7C6}"/>
              </a:ext>
            </a:extLst>
          </p:cNvPr>
          <p:cNvSpPr/>
          <p:nvPr/>
        </p:nvSpPr>
        <p:spPr>
          <a:xfrm>
            <a:off x="1294816" y="165100"/>
            <a:ext cx="1314031" cy="7626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4AAE96-1F87-9BC1-A2CC-64268BC9BB75}"/>
              </a:ext>
            </a:extLst>
          </p:cNvPr>
          <p:cNvPicPr>
            <a:picLocks noChangeAspect="1"/>
          </p:cNvPicPr>
          <p:nvPr/>
        </p:nvPicPr>
        <p:blipFill>
          <a:blip r:embed="rId5"/>
          <a:stretch>
            <a:fillRect/>
          </a:stretch>
        </p:blipFill>
        <p:spPr>
          <a:xfrm>
            <a:off x="3614560" y="291433"/>
            <a:ext cx="12768014" cy="8046406"/>
          </a:xfrm>
          <a:prstGeom prst="rect">
            <a:avLst/>
          </a:prstGeom>
        </p:spPr>
      </p:pic>
    </p:spTree>
    <p:custDataLst>
      <p:tags r:id="rId1"/>
    </p:custDataLst>
    <p:extLst>
      <p:ext uri="{BB962C8B-B14F-4D97-AF65-F5344CB8AC3E}">
        <p14:creationId xmlns:p14="http://schemas.microsoft.com/office/powerpoint/2010/main" val="266670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8C6-725B-5171-88BF-EBE061B649B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405BD6-10CF-5A91-A001-E1D7C3877E58}"/>
              </a:ext>
            </a:extLst>
          </p:cNvPr>
          <p:cNvPicPr>
            <a:picLocks noChangeAspect="1"/>
          </p:cNvPicPr>
          <p:nvPr/>
        </p:nvPicPr>
        <p:blipFill>
          <a:blip r:embed="rId4"/>
          <a:stretch>
            <a:fillRect/>
          </a:stretch>
        </p:blipFill>
        <p:spPr>
          <a:xfrm>
            <a:off x="0" y="0"/>
            <a:ext cx="17340263" cy="2979205"/>
          </a:xfrm>
          <a:prstGeom prst="rect">
            <a:avLst/>
          </a:prstGeom>
        </p:spPr>
      </p:pic>
      <p:pic>
        <p:nvPicPr>
          <p:cNvPr id="3" name="Picture 2">
            <a:extLst>
              <a:ext uri="{FF2B5EF4-FFF2-40B4-BE49-F238E27FC236}">
                <a16:creationId xmlns:a16="http://schemas.microsoft.com/office/drawing/2014/main" id="{EC3B0726-E7FF-4563-5974-C96F8846FFBD}"/>
              </a:ext>
            </a:extLst>
          </p:cNvPr>
          <p:cNvPicPr>
            <a:picLocks noChangeAspect="1"/>
          </p:cNvPicPr>
          <p:nvPr/>
        </p:nvPicPr>
        <p:blipFill>
          <a:blip r:embed="rId5"/>
          <a:stretch>
            <a:fillRect/>
          </a:stretch>
        </p:blipFill>
        <p:spPr>
          <a:xfrm>
            <a:off x="261763" y="2979205"/>
            <a:ext cx="16816736" cy="9415621"/>
          </a:xfrm>
          <a:prstGeom prst="rect">
            <a:avLst/>
          </a:prstGeom>
        </p:spPr>
      </p:pic>
      <p:sp>
        <p:nvSpPr>
          <p:cNvPr id="8" name="Oval 7">
            <a:extLst>
              <a:ext uri="{FF2B5EF4-FFF2-40B4-BE49-F238E27FC236}">
                <a16:creationId xmlns:a16="http://schemas.microsoft.com/office/drawing/2014/main" id="{B9A8DBEB-54E9-B6E5-3CCE-20329BE4BB12}"/>
              </a:ext>
            </a:extLst>
          </p:cNvPr>
          <p:cNvSpPr/>
          <p:nvPr/>
        </p:nvSpPr>
        <p:spPr>
          <a:xfrm>
            <a:off x="1080168" y="2849479"/>
            <a:ext cx="1395664" cy="54543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059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F75B4-40E7-3FA0-96DE-AAEF602177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AFCDE6-410F-C388-2824-93C6D07C1E28}"/>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F8D15C84-2A89-C435-4A1F-1B9FEF432C2D}"/>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8" name="Picture 7">
            <a:extLst>
              <a:ext uri="{FF2B5EF4-FFF2-40B4-BE49-F238E27FC236}">
                <a16:creationId xmlns:a16="http://schemas.microsoft.com/office/drawing/2014/main" id="{C98D170A-19E7-5791-6DC0-A2D37FD3FC3D}"/>
              </a:ext>
            </a:extLst>
          </p:cNvPr>
          <p:cNvPicPr>
            <a:picLocks noChangeAspect="1"/>
          </p:cNvPicPr>
          <p:nvPr/>
        </p:nvPicPr>
        <p:blipFill>
          <a:blip r:embed="rId6"/>
          <a:stretch>
            <a:fillRect/>
          </a:stretch>
        </p:blipFill>
        <p:spPr>
          <a:xfrm>
            <a:off x="5008771" y="733424"/>
            <a:ext cx="8582537" cy="8631191"/>
          </a:xfrm>
          <a:prstGeom prst="rect">
            <a:avLst/>
          </a:prstGeom>
        </p:spPr>
      </p:pic>
      <p:sp>
        <p:nvSpPr>
          <p:cNvPr id="6" name="Rectangle: Rounded Corners 5">
            <a:extLst>
              <a:ext uri="{FF2B5EF4-FFF2-40B4-BE49-F238E27FC236}">
                <a16:creationId xmlns:a16="http://schemas.microsoft.com/office/drawing/2014/main" id="{BE188D97-719B-8802-6DC4-19FB0503B0C6}"/>
              </a:ext>
            </a:extLst>
          </p:cNvPr>
          <p:cNvSpPr/>
          <p:nvPr/>
        </p:nvSpPr>
        <p:spPr>
          <a:xfrm>
            <a:off x="5008772" y="2026335"/>
            <a:ext cx="3665599" cy="39908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FD887C7D-9061-7CE2-DEF1-A0897593F7AB}"/>
              </a:ext>
            </a:extLst>
          </p:cNvPr>
          <p:cNvPicPr>
            <a:picLocks noChangeAspect="1"/>
          </p:cNvPicPr>
          <p:nvPr/>
        </p:nvPicPr>
        <p:blipFill>
          <a:blip r:embed="rId7"/>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401620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F0B-CCC4-C17E-4259-0C0EED28FD2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1AFEB-7A84-B51F-16BF-51D563CC6E97}"/>
              </a:ext>
            </a:extLst>
          </p:cNvPr>
          <p:cNvSpPr>
            <a:spLocks noGrp="1"/>
          </p:cNvSpPr>
          <p:nvPr>
            <p:ph type="body" sz="quarter" idx="10"/>
          </p:nvPr>
        </p:nvSpPr>
        <p:spPr/>
        <p:txBody>
          <a:bodyPr>
            <a:normAutofit lnSpcReduction="10000"/>
          </a:bodyPr>
          <a:lstStyle/>
          <a:p>
            <a:r>
              <a:rPr lang="en-US"/>
              <a:t>CURRENT ROSTER</a:t>
            </a:r>
          </a:p>
        </p:txBody>
      </p:sp>
      <p:pic>
        <p:nvPicPr>
          <p:cNvPr id="8" name="Picture 7">
            <a:extLst>
              <a:ext uri="{FF2B5EF4-FFF2-40B4-BE49-F238E27FC236}">
                <a16:creationId xmlns:a16="http://schemas.microsoft.com/office/drawing/2014/main" id="{21397CC5-0C90-7F4B-25D3-10593278188A}"/>
              </a:ext>
            </a:extLst>
          </p:cNvPr>
          <p:cNvPicPr>
            <a:picLocks noChangeAspect="1"/>
          </p:cNvPicPr>
          <p:nvPr/>
        </p:nvPicPr>
        <p:blipFill>
          <a:blip r:embed="rId3"/>
          <a:stretch>
            <a:fillRect/>
          </a:stretch>
        </p:blipFill>
        <p:spPr>
          <a:xfrm>
            <a:off x="481013" y="1441032"/>
            <a:ext cx="16478739" cy="4799347"/>
          </a:xfrm>
          <a:prstGeom prst="rect">
            <a:avLst/>
          </a:prstGeom>
        </p:spPr>
      </p:pic>
      <p:pic>
        <p:nvPicPr>
          <p:cNvPr id="11" name="Picture 10">
            <a:extLst>
              <a:ext uri="{FF2B5EF4-FFF2-40B4-BE49-F238E27FC236}">
                <a16:creationId xmlns:a16="http://schemas.microsoft.com/office/drawing/2014/main" id="{5886F1BC-7262-7592-90F1-B0822BAA1A3F}"/>
              </a:ext>
            </a:extLst>
          </p:cNvPr>
          <p:cNvPicPr>
            <a:picLocks noChangeAspect="1"/>
          </p:cNvPicPr>
          <p:nvPr/>
        </p:nvPicPr>
        <p:blipFill>
          <a:blip r:embed="rId4"/>
          <a:stretch>
            <a:fillRect/>
          </a:stretch>
        </p:blipFill>
        <p:spPr>
          <a:xfrm>
            <a:off x="2156034" y="4314825"/>
            <a:ext cx="1638300" cy="1123950"/>
          </a:xfrm>
          <a:prstGeom prst="rect">
            <a:avLst/>
          </a:prstGeom>
        </p:spPr>
      </p:pic>
      <p:pic>
        <p:nvPicPr>
          <p:cNvPr id="18" name="Picture 17">
            <a:extLst>
              <a:ext uri="{FF2B5EF4-FFF2-40B4-BE49-F238E27FC236}">
                <a16:creationId xmlns:a16="http://schemas.microsoft.com/office/drawing/2014/main" id="{6B8402F4-3EBF-FAD2-768E-DC21D8F85F26}"/>
              </a:ext>
            </a:extLst>
          </p:cNvPr>
          <p:cNvPicPr>
            <a:picLocks noChangeAspect="1"/>
          </p:cNvPicPr>
          <p:nvPr/>
        </p:nvPicPr>
        <p:blipFill>
          <a:blip r:embed="rId5"/>
          <a:stretch>
            <a:fillRect/>
          </a:stretch>
        </p:blipFill>
        <p:spPr>
          <a:xfrm>
            <a:off x="547358" y="2638299"/>
            <a:ext cx="16412394" cy="4477002"/>
          </a:xfrm>
          <a:prstGeom prst="rect">
            <a:avLst/>
          </a:prstGeom>
        </p:spPr>
      </p:pic>
      <p:sp>
        <p:nvSpPr>
          <p:cNvPr id="19" name="TextBox 18">
            <a:extLst>
              <a:ext uri="{FF2B5EF4-FFF2-40B4-BE49-F238E27FC236}">
                <a16:creationId xmlns:a16="http://schemas.microsoft.com/office/drawing/2014/main" id="{B323AA77-FA67-77FD-0262-D234995CD970}"/>
              </a:ext>
            </a:extLst>
          </p:cNvPr>
          <p:cNvSpPr txBox="1"/>
          <p:nvPr/>
        </p:nvSpPr>
        <p:spPr>
          <a:xfrm>
            <a:off x="345963" y="7347287"/>
            <a:ext cx="7723647" cy="1569660"/>
          </a:xfrm>
          <a:prstGeom prst="rect">
            <a:avLst/>
          </a:prstGeom>
          <a:noFill/>
          <a:ln w="28575">
            <a:solidFill>
              <a:schemeClr val="accent1"/>
            </a:solidFill>
          </a:ln>
        </p:spPr>
        <p:txBody>
          <a:bodyPr wrap="square" rtlCol="0">
            <a:spAutoFit/>
          </a:bodyPr>
          <a:lstStyle/>
          <a:p>
            <a:r>
              <a:rPr lang="en-US" sz="3200"/>
              <a:t>Legion members can purchase a 3-year membership.  Paid 2024 members can renew for 2025, 2026, and 2027. </a:t>
            </a:r>
          </a:p>
        </p:txBody>
      </p:sp>
      <p:sp>
        <p:nvSpPr>
          <p:cNvPr id="20" name="TextBox 19">
            <a:extLst>
              <a:ext uri="{FF2B5EF4-FFF2-40B4-BE49-F238E27FC236}">
                <a16:creationId xmlns:a16="http://schemas.microsoft.com/office/drawing/2014/main" id="{D1E16993-8CEA-48BA-47A2-8109C94B7A96}"/>
              </a:ext>
            </a:extLst>
          </p:cNvPr>
          <p:cNvSpPr txBox="1"/>
          <p:nvPr/>
        </p:nvSpPr>
        <p:spPr>
          <a:xfrm>
            <a:off x="8519416" y="7347287"/>
            <a:ext cx="7723647" cy="1569660"/>
          </a:xfrm>
          <a:prstGeom prst="rect">
            <a:avLst/>
          </a:prstGeom>
          <a:noFill/>
          <a:ln w="28575">
            <a:solidFill>
              <a:schemeClr val="accent1"/>
            </a:solidFill>
          </a:ln>
        </p:spPr>
        <p:txBody>
          <a:bodyPr wrap="square" rtlCol="0">
            <a:spAutoFit/>
          </a:bodyPr>
          <a:lstStyle/>
          <a:p>
            <a:r>
              <a:rPr lang="en-US" sz="3200" dirty="0"/>
              <a:t>Legion members paid 2025 can purchase a Paid Up For Life membership.  Last Paid Yr = 2026. </a:t>
            </a:r>
          </a:p>
        </p:txBody>
      </p:sp>
      <p:sp>
        <p:nvSpPr>
          <p:cNvPr id="22" name="TextBox 21">
            <a:extLst>
              <a:ext uri="{FF2B5EF4-FFF2-40B4-BE49-F238E27FC236}">
                <a16:creationId xmlns:a16="http://schemas.microsoft.com/office/drawing/2014/main" id="{C65BC79E-8E3C-37FA-5473-CD6E7793D778}"/>
              </a:ext>
            </a:extLst>
          </p:cNvPr>
          <p:cNvSpPr txBox="1"/>
          <p:nvPr/>
        </p:nvSpPr>
        <p:spPr>
          <a:xfrm>
            <a:off x="5815067" y="177548"/>
            <a:ext cx="9697649" cy="954107"/>
          </a:xfrm>
          <a:prstGeom prst="rect">
            <a:avLst/>
          </a:prstGeom>
          <a:noFill/>
        </p:spPr>
        <p:txBody>
          <a:bodyPr wrap="square" rtlCol="0">
            <a:spAutoFit/>
          </a:bodyPr>
          <a:lstStyle/>
          <a:p>
            <a:r>
              <a:rPr lang="en-US" sz="2800"/>
              <a:t>Displays members who are currently assigned to your post.  Includes expired and deceased</a:t>
            </a:r>
            <a:r>
              <a:rPr lang="en-US" sz="1564"/>
              <a:t>.</a:t>
            </a:r>
          </a:p>
        </p:txBody>
      </p:sp>
    </p:spTree>
    <p:extLst>
      <p:ext uri="{BB962C8B-B14F-4D97-AF65-F5344CB8AC3E}">
        <p14:creationId xmlns:p14="http://schemas.microsoft.com/office/powerpoint/2010/main" val="13437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C2FC-AE89-86EF-143F-313DB197C6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6E3A506-F836-7ECB-E1F6-043F35ACDD79}"/>
              </a:ext>
            </a:extLst>
          </p:cNvPr>
          <p:cNvSpPr>
            <a:spLocks noGrp="1"/>
          </p:cNvSpPr>
          <p:nvPr>
            <p:ph type="body" sz="quarter" idx="10"/>
          </p:nvPr>
        </p:nvSpPr>
        <p:spPr/>
        <p:txBody>
          <a:bodyPr>
            <a:normAutofit lnSpcReduction="10000"/>
          </a:bodyPr>
          <a:lstStyle/>
          <a:p>
            <a:r>
              <a:rPr lang="en-US"/>
              <a:t>CURRENT ROSTER</a:t>
            </a:r>
          </a:p>
        </p:txBody>
      </p:sp>
      <p:pic>
        <p:nvPicPr>
          <p:cNvPr id="8" name="Picture 7">
            <a:extLst>
              <a:ext uri="{FF2B5EF4-FFF2-40B4-BE49-F238E27FC236}">
                <a16:creationId xmlns:a16="http://schemas.microsoft.com/office/drawing/2014/main" id="{CD12F160-909B-ACF8-6221-DED214E06167}"/>
              </a:ext>
            </a:extLst>
          </p:cNvPr>
          <p:cNvPicPr>
            <a:picLocks noChangeAspect="1"/>
          </p:cNvPicPr>
          <p:nvPr/>
        </p:nvPicPr>
        <p:blipFill>
          <a:blip r:embed="rId3"/>
          <a:stretch>
            <a:fillRect/>
          </a:stretch>
        </p:blipFill>
        <p:spPr>
          <a:xfrm>
            <a:off x="481013" y="1441032"/>
            <a:ext cx="16478739" cy="4799347"/>
          </a:xfrm>
          <a:prstGeom prst="rect">
            <a:avLst/>
          </a:prstGeom>
        </p:spPr>
      </p:pic>
      <p:sp>
        <p:nvSpPr>
          <p:cNvPr id="22" name="TextBox 21">
            <a:extLst>
              <a:ext uri="{FF2B5EF4-FFF2-40B4-BE49-F238E27FC236}">
                <a16:creationId xmlns:a16="http://schemas.microsoft.com/office/drawing/2014/main" id="{4910054B-FB71-AE43-3E1E-731AD2951193}"/>
              </a:ext>
            </a:extLst>
          </p:cNvPr>
          <p:cNvSpPr txBox="1"/>
          <p:nvPr/>
        </p:nvSpPr>
        <p:spPr>
          <a:xfrm>
            <a:off x="5815067" y="177548"/>
            <a:ext cx="9697649" cy="954107"/>
          </a:xfrm>
          <a:prstGeom prst="rect">
            <a:avLst/>
          </a:prstGeom>
          <a:noFill/>
        </p:spPr>
        <p:txBody>
          <a:bodyPr wrap="square" rtlCol="0">
            <a:spAutoFit/>
          </a:bodyPr>
          <a:lstStyle/>
          <a:p>
            <a:r>
              <a:rPr lang="en-US" sz="2800"/>
              <a:t>Displays members who are currently assigned to your post.  Includes expired and deceased</a:t>
            </a:r>
            <a:r>
              <a:rPr lang="en-US" sz="1564"/>
              <a:t>.</a:t>
            </a:r>
          </a:p>
        </p:txBody>
      </p:sp>
      <p:pic>
        <p:nvPicPr>
          <p:cNvPr id="3" name="Picture 2">
            <a:extLst>
              <a:ext uri="{FF2B5EF4-FFF2-40B4-BE49-F238E27FC236}">
                <a16:creationId xmlns:a16="http://schemas.microsoft.com/office/drawing/2014/main" id="{3965264F-1611-6A1B-7B65-C417E2BB7B5B}"/>
              </a:ext>
            </a:extLst>
          </p:cNvPr>
          <p:cNvPicPr>
            <a:picLocks noChangeAspect="1"/>
          </p:cNvPicPr>
          <p:nvPr/>
        </p:nvPicPr>
        <p:blipFill>
          <a:blip r:embed="rId4"/>
          <a:stretch>
            <a:fillRect/>
          </a:stretch>
        </p:blipFill>
        <p:spPr>
          <a:xfrm>
            <a:off x="481013" y="2728026"/>
            <a:ext cx="16739509" cy="3512353"/>
          </a:xfrm>
          <a:prstGeom prst="rect">
            <a:avLst/>
          </a:prstGeom>
        </p:spPr>
      </p:pic>
      <p:pic>
        <p:nvPicPr>
          <p:cNvPr id="9" name="Picture 8">
            <a:extLst>
              <a:ext uri="{FF2B5EF4-FFF2-40B4-BE49-F238E27FC236}">
                <a16:creationId xmlns:a16="http://schemas.microsoft.com/office/drawing/2014/main" id="{087B05C6-7A32-BEC4-5D63-B6FDAD815956}"/>
              </a:ext>
            </a:extLst>
          </p:cNvPr>
          <p:cNvPicPr>
            <a:picLocks noChangeAspect="1"/>
          </p:cNvPicPr>
          <p:nvPr/>
        </p:nvPicPr>
        <p:blipFill>
          <a:blip r:embed="rId5"/>
          <a:stretch>
            <a:fillRect/>
          </a:stretch>
        </p:blipFill>
        <p:spPr>
          <a:xfrm>
            <a:off x="177012" y="2728026"/>
            <a:ext cx="17086739" cy="3898232"/>
          </a:xfrm>
          <a:prstGeom prst="rect">
            <a:avLst/>
          </a:prstGeom>
        </p:spPr>
      </p:pic>
    </p:spTree>
    <p:extLst>
      <p:ext uri="{BB962C8B-B14F-4D97-AF65-F5344CB8AC3E}">
        <p14:creationId xmlns:p14="http://schemas.microsoft.com/office/powerpoint/2010/main" val="291551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89A7A-ED38-D50C-94A0-FC351096B9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7D74315-2335-9185-F172-B4463D8D77F5}"/>
              </a:ext>
            </a:extLst>
          </p:cNvPr>
          <p:cNvSpPr>
            <a:spLocks noGrp="1"/>
          </p:cNvSpPr>
          <p:nvPr>
            <p:ph type="body" sz="quarter" idx="10"/>
          </p:nvPr>
        </p:nvSpPr>
        <p:spPr/>
        <p:txBody>
          <a:bodyPr>
            <a:normAutofit lnSpcReduction="10000"/>
          </a:bodyPr>
          <a:lstStyle/>
          <a:p>
            <a:r>
              <a:rPr lang="en-US"/>
              <a:t>CURRENT ROSTER</a:t>
            </a:r>
          </a:p>
        </p:txBody>
      </p:sp>
      <p:pic>
        <p:nvPicPr>
          <p:cNvPr id="8" name="Picture 7">
            <a:extLst>
              <a:ext uri="{FF2B5EF4-FFF2-40B4-BE49-F238E27FC236}">
                <a16:creationId xmlns:a16="http://schemas.microsoft.com/office/drawing/2014/main" id="{C9552D10-DB54-AF82-61CF-F36502C13758}"/>
              </a:ext>
            </a:extLst>
          </p:cNvPr>
          <p:cNvPicPr>
            <a:picLocks noChangeAspect="1"/>
          </p:cNvPicPr>
          <p:nvPr/>
        </p:nvPicPr>
        <p:blipFill>
          <a:blip r:embed="rId3"/>
          <a:stretch>
            <a:fillRect/>
          </a:stretch>
        </p:blipFill>
        <p:spPr>
          <a:xfrm>
            <a:off x="481013" y="1441032"/>
            <a:ext cx="16478739" cy="4799347"/>
          </a:xfrm>
          <a:prstGeom prst="rect">
            <a:avLst/>
          </a:prstGeom>
        </p:spPr>
      </p:pic>
      <p:sp>
        <p:nvSpPr>
          <p:cNvPr id="22" name="TextBox 21">
            <a:extLst>
              <a:ext uri="{FF2B5EF4-FFF2-40B4-BE49-F238E27FC236}">
                <a16:creationId xmlns:a16="http://schemas.microsoft.com/office/drawing/2014/main" id="{6BFE4A2E-6B14-DF1D-7FA0-EC65D6771BE2}"/>
              </a:ext>
            </a:extLst>
          </p:cNvPr>
          <p:cNvSpPr txBox="1"/>
          <p:nvPr/>
        </p:nvSpPr>
        <p:spPr>
          <a:xfrm>
            <a:off x="5815067" y="177548"/>
            <a:ext cx="9697649" cy="954107"/>
          </a:xfrm>
          <a:prstGeom prst="rect">
            <a:avLst/>
          </a:prstGeom>
          <a:noFill/>
        </p:spPr>
        <p:txBody>
          <a:bodyPr wrap="square" rtlCol="0">
            <a:spAutoFit/>
          </a:bodyPr>
          <a:lstStyle/>
          <a:p>
            <a:r>
              <a:rPr lang="en-US" sz="2800"/>
              <a:t>Displays members who are currently assigned to your post.  Includes expired and deceased</a:t>
            </a:r>
            <a:r>
              <a:rPr lang="en-US" sz="1564"/>
              <a:t>.</a:t>
            </a:r>
          </a:p>
        </p:txBody>
      </p:sp>
      <p:pic>
        <p:nvPicPr>
          <p:cNvPr id="4" name="Picture 3">
            <a:extLst>
              <a:ext uri="{FF2B5EF4-FFF2-40B4-BE49-F238E27FC236}">
                <a16:creationId xmlns:a16="http://schemas.microsoft.com/office/drawing/2014/main" id="{9AB50402-6C32-4DEF-9DE5-F622E0047DFB}"/>
              </a:ext>
            </a:extLst>
          </p:cNvPr>
          <p:cNvPicPr>
            <a:picLocks noChangeAspect="1"/>
          </p:cNvPicPr>
          <p:nvPr/>
        </p:nvPicPr>
        <p:blipFill>
          <a:blip r:embed="rId4"/>
          <a:stretch>
            <a:fillRect/>
          </a:stretch>
        </p:blipFill>
        <p:spPr>
          <a:xfrm>
            <a:off x="60294" y="2687174"/>
            <a:ext cx="17320175" cy="4779047"/>
          </a:xfrm>
          <a:prstGeom prst="rect">
            <a:avLst/>
          </a:prstGeom>
        </p:spPr>
      </p:pic>
      <p:pic>
        <p:nvPicPr>
          <p:cNvPr id="7" name="Picture 6">
            <a:extLst>
              <a:ext uri="{FF2B5EF4-FFF2-40B4-BE49-F238E27FC236}">
                <a16:creationId xmlns:a16="http://schemas.microsoft.com/office/drawing/2014/main" id="{CB36906B-11A0-37C6-FDB5-6BA94ACCE8E3}"/>
              </a:ext>
            </a:extLst>
          </p:cNvPr>
          <p:cNvPicPr>
            <a:picLocks noChangeAspect="1"/>
          </p:cNvPicPr>
          <p:nvPr/>
        </p:nvPicPr>
        <p:blipFill>
          <a:blip r:embed="rId5"/>
          <a:stretch>
            <a:fillRect/>
          </a:stretch>
        </p:blipFill>
        <p:spPr>
          <a:xfrm>
            <a:off x="60294" y="2792977"/>
            <a:ext cx="17320175" cy="6637181"/>
          </a:xfrm>
          <a:prstGeom prst="rect">
            <a:avLst/>
          </a:prstGeom>
        </p:spPr>
      </p:pic>
      <p:sp>
        <p:nvSpPr>
          <p:cNvPr id="10" name="Oval 9">
            <a:extLst>
              <a:ext uri="{FF2B5EF4-FFF2-40B4-BE49-F238E27FC236}">
                <a16:creationId xmlns:a16="http://schemas.microsoft.com/office/drawing/2014/main" id="{B1D3D5CC-7E68-0C04-DFC1-775060EC1E92}"/>
              </a:ext>
            </a:extLst>
          </p:cNvPr>
          <p:cNvSpPr/>
          <p:nvPr/>
        </p:nvSpPr>
        <p:spPr>
          <a:xfrm>
            <a:off x="15013439" y="4058652"/>
            <a:ext cx="1996564" cy="1347537"/>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8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255421" y="1704543"/>
            <a:ext cx="6242097" cy="5990013"/>
          </a:xfrm>
          <a:prstGeom prst="rect">
            <a:avLst/>
          </a:prstGeom>
          <a:ln w="28575">
            <a:solidFill>
              <a:schemeClr val="tx1"/>
            </a:solidFill>
          </a:ln>
        </p:spPr>
      </p:pic>
      <p:sp>
        <p:nvSpPr>
          <p:cNvPr id="9" name="Rectangle: Rounded Corners 8">
            <a:extLst>
              <a:ext uri="{FF2B5EF4-FFF2-40B4-BE49-F238E27FC236}">
                <a16:creationId xmlns:a16="http://schemas.microsoft.com/office/drawing/2014/main" id="{B86D6FEC-CE0E-B568-656F-9F4875CA4252}"/>
              </a:ext>
            </a:extLst>
          </p:cNvPr>
          <p:cNvSpPr/>
          <p:nvPr/>
        </p:nvSpPr>
        <p:spPr>
          <a:xfrm>
            <a:off x="9408067" y="1452740"/>
            <a:ext cx="2334754" cy="63273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BA7B70A-8491-FE70-82ED-762E3A129D99}"/>
              </a:ext>
            </a:extLst>
          </p:cNvPr>
          <p:cNvSpPr/>
          <p:nvPr/>
        </p:nvSpPr>
        <p:spPr>
          <a:xfrm>
            <a:off x="14813280" y="4535177"/>
            <a:ext cx="1207759" cy="4145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70D4CC0-BD31-83C3-5AE0-42E96B660E5F}"/>
              </a:ext>
            </a:extLst>
          </p:cNvPr>
          <p:cNvGrpSpPr/>
          <p:nvPr/>
        </p:nvGrpSpPr>
        <p:grpSpPr>
          <a:xfrm>
            <a:off x="7004053" y="121535"/>
            <a:ext cx="10080789" cy="9156030"/>
            <a:chOff x="7004053" y="121535"/>
            <a:chExt cx="10080789" cy="9156030"/>
          </a:xfrm>
        </p:grpSpPr>
        <p:grpSp>
          <p:nvGrpSpPr>
            <p:cNvPr id="5" name="Group 4">
              <a:extLst>
                <a:ext uri="{FF2B5EF4-FFF2-40B4-BE49-F238E27FC236}">
                  <a16:creationId xmlns:a16="http://schemas.microsoft.com/office/drawing/2014/main" id="{C99067CB-6076-0CC6-AC16-D642211BB3DD}"/>
                </a:ext>
              </a:extLst>
            </p:cNvPr>
            <p:cNvGrpSpPr/>
            <p:nvPr/>
          </p:nvGrpSpPr>
          <p:grpSpPr>
            <a:xfrm>
              <a:off x="7004053" y="121535"/>
              <a:ext cx="10080789" cy="9156030"/>
              <a:chOff x="6394453" y="265914"/>
              <a:chExt cx="10080789" cy="9156030"/>
            </a:xfrm>
          </p:grpSpPr>
          <p:pic>
            <p:nvPicPr>
              <p:cNvPr id="6" name="Picture 5">
                <a:extLst>
                  <a:ext uri="{FF2B5EF4-FFF2-40B4-BE49-F238E27FC236}">
                    <a16:creationId xmlns:a16="http://schemas.microsoft.com/office/drawing/2014/main" id="{F3300C0F-1989-E334-1201-10D42087E29B}"/>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7" name="Picture 6">
                <a:extLst>
                  <a:ext uri="{FF2B5EF4-FFF2-40B4-BE49-F238E27FC236}">
                    <a16:creationId xmlns:a16="http://schemas.microsoft.com/office/drawing/2014/main" id="{8F3CE240-F708-9B1B-62A2-8665B2AB51D0}"/>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8" name="Picture 7">
                <a:extLst>
                  <a:ext uri="{FF2B5EF4-FFF2-40B4-BE49-F238E27FC236}">
                    <a16:creationId xmlns:a16="http://schemas.microsoft.com/office/drawing/2014/main" id="{79A58BB3-20FD-FBCD-2AD8-27988014DA71}"/>
                  </a:ext>
                </a:extLst>
              </p:cNvPr>
              <p:cNvPicPr>
                <a:picLocks noChangeAspect="1"/>
              </p:cNvPicPr>
              <p:nvPr/>
            </p:nvPicPr>
            <p:blipFill>
              <a:blip r:embed="rId6"/>
              <a:stretch>
                <a:fillRect/>
              </a:stretch>
            </p:blipFill>
            <p:spPr>
              <a:xfrm>
                <a:off x="8798467" y="1597119"/>
                <a:ext cx="3189369" cy="853144"/>
              </a:xfrm>
              <a:prstGeom prst="rect">
                <a:avLst/>
              </a:prstGeom>
            </p:spPr>
          </p:pic>
        </p:grpSp>
        <p:pic>
          <p:nvPicPr>
            <p:cNvPr id="10" name="Picture 9">
              <a:extLst>
                <a:ext uri="{FF2B5EF4-FFF2-40B4-BE49-F238E27FC236}">
                  <a16:creationId xmlns:a16="http://schemas.microsoft.com/office/drawing/2014/main" id="{5982D4B1-3B34-4492-BD4F-F5EDE3284211}"/>
                </a:ext>
              </a:extLst>
            </p:cNvPr>
            <p:cNvPicPr>
              <a:picLocks noChangeAspect="1"/>
            </p:cNvPicPr>
            <p:nvPr/>
          </p:nvPicPr>
          <p:blipFill>
            <a:blip r:embed="rId7"/>
            <a:stretch>
              <a:fillRect/>
            </a:stretch>
          </p:blipFill>
          <p:spPr>
            <a:xfrm>
              <a:off x="14117201" y="2340519"/>
              <a:ext cx="1903838" cy="478880"/>
            </a:xfrm>
            <a:prstGeom prst="rect">
              <a:avLst/>
            </a:prstGeom>
          </p:spPr>
        </p:pic>
        <p:sp>
          <p:nvSpPr>
            <p:cNvPr id="11" name="TextBox 10">
              <a:extLst>
                <a:ext uri="{FF2B5EF4-FFF2-40B4-BE49-F238E27FC236}">
                  <a16:creationId xmlns:a16="http://schemas.microsoft.com/office/drawing/2014/main" id="{FF48CDCD-4C2E-A25B-29D2-4193FC7DC5AB}"/>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4" name="TextBox 13">
              <a:extLst>
                <a:ext uri="{FF2B5EF4-FFF2-40B4-BE49-F238E27FC236}">
                  <a16:creationId xmlns:a16="http://schemas.microsoft.com/office/drawing/2014/main" id="{2832596E-BBBF-0D89-22FD-487A917319C6}"/>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7" name="Rectangle 16">
              <a:extLst>
                <a:ext uri="{FF2B5EF4-FFF2-40B4-BE49-F238E27FC236}">
                  <a16:creationId xmlns:a16="http://schemas.microsoft.com/office/drawing/2014/main" id="{27FE6819-EDBB-FD64-168E-3BD8EA85BF3D}"/>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AADC5CE-0F13-3F82-D634-E22B6A4654D0}"/>
                </a:ext>
              </a:extLst>
            </p:cNvPr>
            <p:cNvPicPr>
              <a:picLocks noChangeAspect="1"/>
            </p:cNvPicPr>
            <p:nvPr/>
          </p:nvPicPr>
          <p:blipFill>
            <a:blip r:embed="rId8"/>
            <a:stretch>
              <a:fillRect/>
            </a:stretch>
          </p:blipFill>
          <p:spPr>
            <a:xfrm>
              <a:off x="9408066" y="4172183"/>
              <a:ext cx="4632411" cy="1494326"/>
            </a:xfrm>
            <a:prstGeom prst="rect">
              <a:avLst/>
            </a:prstGeom>
          </p:spPr>
        </p:pic>
        <p:sp>
          <p:nvSpPr>
            <p:cNvPr id="19" name="TextBox 18">
              <a:extLst>
                <a:ext uri="{FF2B5EF4-FFF2-40B4-BE49-F238E27FC236}">
                  <a16:creationId xmlns:a16="http://schemas.microsoft.com/office/drawing/2014/main" id="{95E49EEA-EA10-02AD-C2FA-A78BC5277763}"/>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20" name="TextBox 19">
              <a:extLst>
                <a:ext uri="{FF2B5EF4-FFF2-40B4-BE49-F238E27FC236}">
                  <a16:creationId xmlns:a16="http://schemas.microsoft.com/office/drawing/2014/main" id="{F7ECF5B9-97B8-FA5B-DE9D-771AD8827B74}"/>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Tree>
    <p:extLst>
      <p:ext uri="{BB962C8B-B14F-4D97-AF65-F5344CB8AC3E}">
        <p14:creationId xmlns:p14="http://schemas.microsoft.com/office/powerpoint/2010/main" val="344135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64E7ED4-A0FA-4D91-28F0-5B03BF5103EE}"/>
              </a:ext>
            </a:extLst>
          </p:cNvPr>
          <p:cNvPicPr>
            <a:picLocks noChangeAspect="1"/>
          </p:cNvPicPr>
          <p:nvPr/>
        </p:nvPicPr>
        <p:blipFill>
          <a:blip r:embed="rId4"/>
          <a:stretch>
            <a:fillRect/>
          </a:stretch>
        </p:blipFill>
        <p:spPr>
          <a:xfrm>
            <a:off x="245407" y="174765"/>
            <a:ext cx="16361236" cy="8711401"/>
          </a:xfrm>
          <a:prstGeom prst="rect">
            <a:avLst/>
          </a:prstGeom>
        </p:spPr>
      </p:pic>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10" name="Rectangle 9">
            <a:extLst>
              <a:ext uri="{FF2B5EF4-FFF2-40B4-BE49-F238E27FC236}">
                <a16:creationId xmlns:a16="http://schemas.microsoft.com/office/drawing/2014/main" id="{911B6F6C-2E07-4272-85FF-9CDABB189D0B}"/>
              </a:ext>
            </a:extLst>
          </p:cNvPr>
          <p:cNvSpPr/>
          <p:nvPr/>
        </p:nvSpPr>
        <p:spPr>
          <a:xfrm>
            <a:off x="469050" y="6184899"/>
            <a:ext cx="15913950" cy="3393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pic>
        <p:nvPicPr>
          <p:cNvPr id="9" name="Picture 8">
            <a:extLst>
              <a:ext uri="{FF2B5EF4-FFF2-40B4-BE49-F238E27FC236}">
                <a16:creationId xmlns:a16="http://schemas.microsoft.com/office/drawing/2014/main" id="{DFD55B99-2064-AB98-8198-290AF23A4773}"/>
              </a:ext>
            </a:extLst>
          </p:cNvPr>
          <p:cNvPicPr>
            <a:picLocks noChangeAspect="1"/>
          </p:cNvPicPr>
          <p:nvPr/>
        </p:nvPicPr>
        <p:blipFill>
          <a:blip r:embed="rId5"/>
          <a:stretch>
            <a:fillRect/>
          </a:stretch>
        </p:blipFill>
        <p:spPr>
          <a:xfrm>
            <a:off x="433447" y="4059237"/>
            <a:ext cx="15949553" cy="4750729"/>
          </a:xfrm>
          <a:prstGeom prst="rect">
            <a:avLst/>
          </a:prstGeom>
        </p:spPr>
      </p:pic>
      <p:grpSp>
        <p:nvGrpSpPr>
          <p:cNvPr id="11" name="Group 10">
            <a:extLst>
              <a:ext uri="{FF2B5EF4-FFF2-40B4-BE49-F238E27FC236}">
                <a16:creationId xmlns:a16="http://schemas.microsoft.com/office/drawing/2014/main" id="{0C4CCEB4-4A78-6A8F-0769-869B9DD01471}"/>
              </a:ext>
            </a:extLst>
          </p:cNvPr>
          <p:cNvGrpSpPr/>
          <p:nvPr/>
        </p:nvGrpSpPr>
        <p:grpSpPr>
          <a:xfrm>
            <a:off x="7421271" y="3136771"/>
            <a:ext cx="2875278" cy="4034615"/>
            <a:chOff x="3814933" y="2326723"/>
            <a:chExt cx="2021680" cy="2836839"/>
          </a:xfrm>
        </p:grpSpPr>
        <p:sp>
          <p:nvSpPr>
            <p:cNvPr id="20" name="Oval 19">
              <a:extLst>
                <a:ext uri="{FF2B5EF4-FFF2-40B4-BE49-F238E27FC236}">
                  <a16:creationId xmlns:a16="http://schemas.microsoft.com/office/drawing/2014/main" id="{C2FB4EF5-73E2-4302-A4FE-54A520ADDFE8}"/>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3" name="Picture 2">
              <a:extLst>
                <a:ext uri="{FF2B5EF4-FFF2-40B4-BE49-F238E27FC236}">
                  <a16:creationId xmlns:a16="http://schemas.microsoft.com/office/drawing/2014/main" id="{A9FDA882-5D72-67F8-1003-BEBFDF28B412}"/>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5" name="Straight Arrow Connector 4">
              <a:extLst>
                <a:ext uri="{FF2B5EF4-FFF2-40B4-BE49-F238E27FC236}">
                  <a16:creationId xmlns:a16="http://schemas.microsoft.com/office/drawing/2014/main" id="{2B8AD4C1-2317-ADC1-B76E-311160F11F73}"/>
                </a:ext>
              </a:extLst>
            </p:cNvPr>
            <p:cNvCxnSpPr>
              <a:stCxn id="20"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92995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8488-3F46-EC5B-50A3-2F3C0605371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C3BD679-E2C0-D1F6-F977-926EA95FB5BD}"/>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FAD588B8-1F8E-FAD2-3DB9-6E66A3B9BDC4}"/>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10" name="Rectangle 9">
            <a:extLst>
              <a:ext uri="{FF2B5EF4-FFF2-40B4-BE49-F238E27FC236}">
                <a16:creationId xmlns:a16="http://schemas.microsoft.com/office/drawing/2014/main" id="{B77335F6-807A-BEE9-B466-4F7D338B4969}"/>
              </a:ext>
            </a:extLst>
          </p:cNvPr>
          <p:cNvSpPr/>
          <p:nvPr/>
        </p:nvSpPr>
        <p:spPr>
          <a:xfrm>
            <a:off x="2167732" y="6359665"/>
            <a:ext cx="13193579" cy="3393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5" name="Picture 4">
            <a:extLst>
              <a:ext uri="{FF2B5EF4-FFF2-40B4-BE49-F238E27FC236}">
                <a16:creationId xmlns:a16="http://schemas.microsoft.com/office/drawing/2014/main" id="{23687784-EA19-8138-2203-8E381BA904B7}"/>
              </a:ext>
            </a:extLst>
          </p:cNvPr>
          <p:cNvPicPr>
            <a:picLocks noChangeAspect="1"/>
          </p:cNvPicPr>
          <p:nvPr/>
        </p:nvPicPr>
        <p:blipFill>
          <a:blip r:embed="rId4"/>
          <a:stretch>
            <a:fillRect/>
          </a:stretch>
        </p:blipFill>
        <p:spPr>
          <a:xfrm>
            <a:off x="358694" y="519254"/>
            <a:ext cx="16444126" cy="5172886"/>
          </a:xfrm>
          <a:prstGeom prst="rect">
            <a:avLst/>
          </a:prstGeom>
        </p:spPr>
      </p:pic>
    </p:spTree>
    <p:custDataLst>
      <p:tags r:id="rId1"/>
    </p:custDataLst>
    <p:extLst>
      <p:ext uri="{BB962C8B-B14F-4D97-AF65-F5344CB8AC3E}">
        <p14:creationId xmlns:p14="http://schemas.microsoft.com/office/powerpoint/2010/main" val="30739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5712-25D9-CE21-96EA-789EAE7F9A7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AB8215F-6286-437B-9051-05848F15411D}"/>
              </a:ext>
            </a:extLst>
          </p:cNvPr>
          <p:cNvPicPr>
            <a:picLocks noChangeAspect="1"/>
          </p:cNvPicPr>
          <p:nvPr/>
        </p:nvPicPr>
        <p:blipFill>
          <a:blip r:embed="rId4"/>
          <a:stretch>
            <a:fillRect/>
          </a:stretch>
        </p:blipFill>
        <p:spPr>
          <a:xfrm>
            <a:off x="4826731" y="1579007"/>
            <a:ext cx="6908069" cy="8082721"/>
          </a:xfrm>
          <a:prstGeom prst="rect">
            <a:avLst/>
          </a:prstGeom>
        </p:spPr>
      </p:pic>
      <p:pic>
        <p:nvPicPr>
          <p:cNvPr id="3" name="Picture 2">
            <a:extLst>
              <a:ext uri="{FF2B5EF4-FFF2-40B4-BE49-F238E27FC236}">
                <a16:creationId xmlns:a16="http://schemas.microsoft.com/office/drawing/2014/main" id="{73AED327-7D68-FAA4-86E3-B66AE62EE554}"/>
              </a:ext>
            </a:extLst>
          </p:cNvPr>
          <p:cNvPicPr>
            <a:picLocks noChangeAspect="1"/>
          </p:cNvPicPr>
          <p:nvPr/>
        </p:nvPicPr>
        <p:blipFill>
          <a:blip r:embed="rId5"/>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34C45069-30CD-B991-8421-62BB33FBB1FB}"/>
              </a:ext>
            </a:extLst>
          </p:cNvPr>
          <p:cNvPicPr>
            <a:picLocks noChangeAspect="1"/>
          </p:cNvPicPr>
          <p:nvPr/>
        </p:nvPicPr>
        <p:blipFill>
          <a:blip r:embed="rId6"/>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0A38A0D7-3A74-1103-1421-1E8847E1C3D4}"/>
              </a:ext>
            </a:extLst>
          </p:cNvPr>
          <p:cNvPicPr>
            <a:picLocks noChangeAspect="1"/>
          </p:cNvPicPr>
          <p:nvPr/>
        </p:nvPicPr>
        <p:blipFill>
          <a:blip r:embed="rId7"/>
          <a:stretch>
            <a:fillRect/>
          </a:stretch>
        </p:blipFill>
        <p:spPr>
          <a:xfrm>
            <a:off x="5008771" y="824864"/>
            <a:ext cx="8582537" cy="8631191"/>
          </a:xfrm>
          <a:prstGeom prst="rect">
            <a:avLst/>
          </a:prstGeom>
        </p:spPr>
      </p:pic>
      <p:sp>
        <p:nvSpPr>
          <p:cNvPr id="6" name="Rectangle: Rounded Corners 5">
            <a:extLst>
              <a:ext uri="{FF2B5EF4-FFF2-40B4-BE49-F238E27FC236}">
                <a16:creationId xmlns:a16="http://schemas.microsoft.com/office/drawing/2014/main" id="{A6A9191E-4192-C310-731B-CBD6C8DFB7C9}"/>
              </a:ext>
            </a:extLst>
          </p:cNvPr>
          <p:cNvSpPr/>
          <p:nvPr/>
        </p:nvSpPr>
        <p:spPr>
          <a:xfrm>
            <a:off x="5008772" y="2416084"/>
            <a:ext cx="3665599" cy="39908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1040ABB6-3427-FAD9-1008-04F6EBC1463F}"/>
              </a:ext>
            </a:extLst>
          </p:cNvPr>
          <p:cNvPicPr>
            <a:picLocks noChangeAspect="1"/>
          </p:cNvPicPr>
          <p:nvPr/>
        </p:nvPicPr>
        <p:blipFill>
          <a:blip r:embed="rId8"/>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116818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ABD7C-9918-18F9-2D38-43AEDBCF517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7B177B-B77E-8318-6005-0906C35DC209}"/>
              </a:ext>
            </a:extLst>
          </p:cNvPr>
          <p:cNvPicPr>
            <a:picLocks noChangeAspect="1"/>
          </p:cNvPicPr>
          <p:nvPr/>
        </p:nvPicPr>
        <p:blipFill>
          <a:blip r:embed="rId3"/>
          <a:stretch>
            <a:fillRect/>
          </a:stretch>
        </p:blipFill>
        <p:spPr>
          <a:xfrm>
            <a:off x="962025" y="1411808"/>
            <a:ext cx="14809862" cy="4417492"/>
          </a:xfrm>
          <a:prstGeom prst="rect">
            <a:avLst/>
          </a:prstGeom>
        </p:spPr>
      </p:pic>
      <p:sp>
        <p:nvSpPr>
          <p:cNvPr id="6" name="Text Placeholder 5">
            <a:extLst>
              <a:ext uri="{FF2B5EF4-FFF2-40B4-BE49-F238E27FC236}">
                <a16:creationId xmlns:a16="http://schemas.microsoft.com/office/drawing/2014/main" id="{D52B5A2A-F4D6-011A-3809-7911681D521C}"/>
              </a:ext>
            </a:extLst>
          </p:cNvPr>
          <p:cNvSpPr>
            <a:spLocks noGrp="1"/>
          </p:cNvSpPr>
          <p:nvPr>
            <p:ph type="body" sz="quarter" idx="10"/>
          </p:nvPr>
        </p:nvSpPr>
        <p:spPr/>
        <p:txBody>
          <a:bodyPr>
            <a:normAutofit fontScale="85000" lnSpcReduction="10000"/>
          </a:bodyPr>
          <a:lstStyle/>
          <a:p>
            <a:r>
              <a:rPr lang="en-US"/>
              <a:t>MEMBER ONLINE RENEWAL</a:t>
            </a:r>
          </a:p>
        </p:txBody>
      </p:sp>
      <p:sp>
        <p:nvSpPr>
          <p:cNvPr id="22" name="TextBox 21">
            <a:extLst>
              <a:ext uri="{FF2B5EF4-FFF2-40B4-BE49-F238E27FC236}">
                <a16:creationId xmlns:a16="http://schemas.microsoft.com/office/drawing/2014/main" id="{FB6618AA-FB35-BD1F-B036-D6BC6F22A2C5}"/>
              </a:ext>
            </a:extLst>
          </p:cNvPr>
          <p:cNvSpPr txBox="1"/>
          <p:nvPr/>
        </p:nvSpPr>
        <p:spPr>
          <a:xfrm>
            <a:off x="5815067" y="177548"/>
            <a:ext cx="9697649" cy="523220"/>
          </a:xfrm>
          <a:prstGeom prst="rect">
            <a:avLst/>
          </a:prstGeom>
          <a:noFill/>
        </p:spPr>
        <p:txBody>
          <a:bodyPr wrap="square" rtlCol="0">
            <a:spAutoFit/>
          </a:bodyPr>
          <a:lstStyle/>
          <a:p>
            <a:r>
              <a:rPr lang="en-US" sz="2800"/>
              <a:t>Lists member paid online through national headquarters.</a:t>
            </a:r>
          </a:p>
        </p:txBody>
      </p:sp>
      <p:sp>
        <p:nvSpPr>
          <p:cNvPr id="13" name="Oval 12">
            <a:extLst>
              <a:ext uri="{FF2B5EF4-FFF2-40B4-BE49-F238E27FC236}">
                <a16:creationId xmlns:a16="http://schemas.microsoft.com/office/drawing/2014/main" id="{3FF7A75E-1AF9-2E77-D7C9-052F6C5FDEAC}"/>
              </a:ext>
            </a:extLst>
          </p:cNvPr>
          <p:cNvSpPr/>
          <p:nvPr/>
        </p:nvSpPr>
        <p:spPr>
          <a:xfrm>
            <a:off x="14024142" y="4701005"/>
            <a:ext cx="2036596" cy="14598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505382-BBD1-8E35-002E-E0E161CC2053}"/>
              </a:ext>
            </a:extLst>
          </p:cNvPr>
          <p:cNvPicPr>
            <a:picLocks noChangeAspect="1"/>
          </p:cNvPicPr>
          <p:nvPr/>
        </p:nvPicPr>
        <p:blipFill>
          <a:blip r:embed="rId4"/>
          <a:stretch>
            <a:fillRect/>
          </a:stretch>
        </p:blipFill>
        <p:spPr>
          <a:xfrm>
            <a:off x="3416300" y="5005650"/>
            <a:ext cx="3454400" cy="2448940"/>
          </a:xfrm>
          <a:prstGeom prst="rect">
            <a:avLst/>
          </a:prstGeom>
        </p:spPr>
      </p:pic>
      <p:sp>
        <p:nvSpPr>
          <p:cNvPr id="8" name="Oval 7">
            <a:extLst>
              <a:ext uri="{FF2B5EF4-FFF2-40B4-BE49-F238E27FC236}">
                <a16:creationId xmlns:a16="http://schemas.microsoft.com/office/drawing/2014/main" id="{BF5309CF-9F61-8049-DE40-366584088E7C}"/>
              </a:ext>
            </a:extLst>
          </p:cNvPr>
          <p:cNvSpPr/>
          <p:nvPr/>
        </p:nvSpPr>
        <p:spPr>
          <a:xfrm>
            <a:off x="6832600" y="5042051"/>
            <a:ext cx="622383" cy="61048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92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C4C2-53A6-CE4C-FEC6-41F4AE2EA685}"/>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58DB95EB-F270-9450-98D4-A6703F8860B2}"/>
              </a:ext>
            </a:extLst>
          </p:cNvPr>
          <p:cNvGrpSpPr/>
          <p:nvPr/>
        </p:nvGrpSpPr>
        <p:grpSpPr>
          <a:xfrm>
            <a:off x="481012" y="1441161"/>
            <a:ext cx="15914687" cy="9054194"/>
            <a:chOff x="481012" y="1441161"/>
            <a:chExt cx="15914687" cy="9054194"/>
          </a:xfrm>
        </p:grpSpPr>
        <p:pic>
          <p:nvPicPr>
            <p:cNvPr id="4" name="Picture 3">
              <a:extLst>
                <a:ext uri="{FF2B5EF4-FFF2-40B4-BE49-F238E27FC236}">
                  <a16:creationId xmlns:a16="http://schemas.microsoft.com/office/drawing/2014/main" id="{49AFA0AE-F639-6E0D-94F7-5CD36D225276}"/>
                </a:ext>
              </a:extLst>
            </p:cNvPr>
            <p:cNvPicPr>
              <a:picLocks noChangeAspect="1"/>
            </p:cNvPicPr>
            <p:nvPr/>
          </p:nvPicPr>
          <p:blipFill>
            <a:blip r:embed="rId3"/>
            <a:stretch>
              <a:fillRect/>
            </a:stretch>
          </p:blipFill>
          <p:spPr>
            <a:xfrm>
              <a:off x="481012" y="1441161"/>
              <a:ext cx="15914687" cy="9054194"/>
            </a:xfrm>
            <a:prstGeom prst="rect">
              <a:avLst/>
            </a:prstGeom>
          </p:spPr>
        </p:pic>
        <p:sp>
          <p:nvSpPr>
            <p:cNvPr id="5" name="Rectangle 4">
              <a:extLst>
                <a:ext uri="{FF2B5EF4-FFF2-40B4-BE49-F238E27FC236}">
                  <a16:creationId xmlns:a16="http://schemas.microsoft.com/office/drawing/2014/main" id="{537BC795-E96A-AE0D-40D6-A11C72FEF04C}"/>
                </a:ext>
              </a:extLst>
            </p:cNvPr>
            <p:cNvSpPr/>
            <p:nvPr/>
          </p:nvSpPr>
          <p:spPr>
            <a:xfrm>
              <a:off x="481012" y="7670800"/>
              <a:ext cx="15266988" cy="254000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CBB85661-89FD-088B-80A5-F285DE7D972D}"/>
              </a:ext>
            </a:extLst>
          </p:cNvPr>
          <p:cNvSpPr>
            <a:spLocks noGrp="1"/>
          </p:cNvSpPr>
          <p:nvPr>
            <p:ph type="body" sz="quarter" idx="10"/>
          </p:nvPr>
        </p:nvSpPr>
        <p:spPr/>
        <p:txBody>
          <a:bodyPr>
            <a:normAutofit fontScale="85000" lnSpcReduction="10000"/>
          </a:bodyPr>
          <a:lstStyle/>
          <a:p>
            <a:r>
              <a:rPr lang="en-US"/>
              <a:t>MEMBER ONLINE RENEWAL</a:t>
            </a:r>
          </a:p>
        </p:txBody>
      </p:sp>
      <p:sp>
        <p:nvSpPr>
          <p:cNvPr id="22" name="TextBox 21">
            <a:extLst>
              <a:ext uri="{FF2B5EF4-FFF2-40B4-BE49-F238E27FC236}">
                <a16:creationId xmlns:a16="http://schemas.microsoft.com/office/drawing/2014/main" id="{8BA979B5-9EB2-28FD-56FB-3E609CF01989}"/>
              </a:ext>
            </a:extLst>
          </p:cNvPr>
          <p:cNvSpPr txBox="1"/>
          <p:nvPr/>
        </p:nvSpPr>
        <p:spPr>
          <a:xfrm>
            <a:off x="5815067" y="177548"/>
            <a:ext cx="9697649" cy="523220"/>
          </a:xfrm>
          <a:prstGeom prst="rect">
            <a:avLst/>
          </a:prstGeom>
          <a:noFill/>
        </p:spPr>
        <p:txBody>
          <a:bodyPr wrap="square" rtlCol="0">
            <a:spAutoFit/>
          </a:bodyPr>
          <a:lstStyle/>
          <a:p>
            <a:r>
              <a:rPr lang="en-US" sz="2800"/>
              <a:t>Lists member paid online through national headquarters.</a:t>
            </a:r>
          </a:p>
        </p:txBody>
      </p:sp>
      <p:pic>
        <p:nvPicPr>
          <p:cNvPr id="10" name="Picture 9">
            <a:extLst>
              <a:ext uri="{FF2B5EF4-FFF2-40B4-BE49-F238E27FC236}">
                <a16:creationId xmlns:a16="http://schemas.microsoft.com/office/drawing/2014/main" id="{197A391E-E67E-B829-FD47-3C04B2C39C28}"/>
              </a:ext>
            </a:extLst>
          </p:cNvPr>
          <p:cNvPicPr>
            <a:picLocks noChangeAspect="1"/>
          </p:cNvPicPr>
          <p:nvPr/>
        </p:nvPicPr>
        <p:blipFill>
          <a:blip r:embed="rId4"/>
          <a:stretch>
            <a:fillRect/>
          </a:stretch>
        </p:blipFill>
        <p:spPr>
          <a:xfrm>
            <a:off x="426010" y="7214466"/>
            <a:ext cx="15318145" cy="2361586"/>
          </a:xfrm>
          <a:prstGeom prst="rect">
            <a:avLst/>
          </a:prstGeom>
        </p:spPr>
      </p:pic>
      <p:grpSp>
        <p:nvGrpSpPr>
          <p:cNvPr id="11" name="Group 10">
            <a:extLst>
              <a:ext uri="{FF2B5EF4-FFF2-40B4-BE49-F238E27FC236}">
                <a16:creationId xmlns:a16="http://schemas.microsoft.com/office/drawing/2014/main" id="{1163A5F8-0123-9522-2A0F-514F1D37BB2F}"/>
              </a:ext>
            </a:extLst>
          </p:cNvPr>
          <p:cNvGrpSpPr/>
          <p:nvPr/>
        </p:nvGrpSpPr>
        <p:grpSpPr>
          <a:xfrm>
            <a:off x="7152040" y="5817523"/>
            <a:ext cx="2875278" cy="4034615"/>
            <a:chOff x="3814933" y="2326723"/>
            <a:chExt cx="2021680" cy="2836839"/>
          </a:xfrm>
        </p:grpSpPr>
        <p:sp>
          <p:nvSpPr>
            <p:cNvPr id="14" name="Oval 13">
              <a:extLst>
                <a:ext uri="{FF2B5EF4-FFF2-40B4-BE49-F238E27FC236}">
                  <a16:creationId xmlns:a16="http://schemas.microsoft.com/office/drawing/2014/main" id="{55D0E42A-2014-497E-AB2F-D918A29F7E80}"/>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5" name="Picture 14">
              <a:extLst>
                <a:ext uri="{FF2B5EF4-FFF2-40B4-BE49-F238E27FC236}">
                  <a16:creationId xmlns:a16="http://schemas.microsoft.com/office/drawing/2014/main" id="{C01916AB-6DEF-E2A8-870B-A1D8F6F638E0}"/>
                </a:ext>
              </a:extLst>
            </p:cNvPr>
            <p:cNvPicPr>
              <a:picLocks noChangeAspect="1"/>
            </p:cNvPicPr>
            <p:nvPr/>
          </p:nvPicPr>
          <p:blipFill>
            <a:blip r:embed="rId5"/>
            <a:stretch>
              <a:fillRect/>
            </a:stretch>
          </p:blipFill>
          <p:spPr>
            <a:xfrm>
              <a:off x="4528038" y="2422181"/>
              <a:ext cx="1308575" cy="2741381"/>
            </a:xfrm>
            <a:prstGeom prst="rect">
              <a:avLst/>
            </a:prstGeom>
          </p:spPr>
        </p:pic>
        <p:cxnSp>
          <p:nvCxnSpPr>
            <p:cNvPr id="16" name="Straight Arrow Connector 15">
              <a:extLst>
                <a:ext uri="{FF2B5EF4-FFF2-40B4-BE49-F238E27FC236}">
                  <a16:creationId xmlns:a16="http://schemas.microsoft.com/office/drawing/2014/main" id="{CD37E770-0D0E-D076-4092-FB49130D594B}"/>
                </a:ext>
              </a:extLst>
            </p:cNvPr>
            <p:cNvCxnSpPr>
              <a:stCxn id="14"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504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8D7D2D-C994-7634-6BD3-65D289C2AEB6}"/>
              </a:ext>
            </a:extLst>
          </p:cNvPr>
          <p:cNvPicPr>
            <a:picLocks noChangeAspect="1"/>
          </p:cNvPicPr>
          <p:nvPr/>
        </p:nvPicPr>
        <p:blipFill>
          <a:blip r:embed="rId4"/>
          <a:stretch>
            <a:fillRect/>
          </a:stretch>
        </p:blipFill>
        <p:spPr>
          <a:xfrm>
            <a:off x="359377" y="1363193"/>
            <a:ext cx="16748052" cy="3399308"/>
          </a:xfrm>
          <a:prstGeom prst="rect">
            <a:avLst/>
          </a:prstGeom>
        </p:spPr>
      </p:pic>
      <p:sp>
        <p:nvSpPr>
          <p:cNvPr id="21" name="TextBox 20">
            <a:extLst>
              <a:ext uri="{FF2B5EF4-FFF2-40B4-BE49-F238E27FC236}">
                <a16:creationId xmlns:a16="http://schemas.microsoft.com/office/drawing/2014/main" id="{82503331-2442-4DA5-96C2-3D84CD820900}"/>
              </a:ext>
            </a:extLst>
          </p:cNvPr>
          <p:cNvSpPr txBox="1"/>
          <p:nvPr/>
        </p:nvSpPr>
        <p:spPr>
          <a:xfrm>
            <a:off x="2549025" y="4668721"/>
            <a:ext cx="12245949" cy="4163640"/>
          </a:xfrm>
          <a:prstGeom prst="rect">
            <a:avLst/>
          </a:prstGeom>
          <a:solidFill>
            <a:schemeClr val="bg1"/>
          </a:solidFill>
        </p:spPr>
        <p:txBody>
          <a:bodyPr wrap="square" rtlCol="0">
            <a:spAutoFit/>
          </a:bodyPr>
          <a:lstStyle/>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138"/>
          </a:p>
          <a:p>
            <a:endParaRPr lang="en-US" sz="1422"/>
          </a:p>
        </p:txBody>
      </p:sp>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5" name="Rectangle: Rounded Corners 4">
            <a:extLst>
              <a:ext uri="{FF2B5EF4-FFF2-40B4-BE49-F238E27FC236}">
                <a16:creationId xmlns:a16="http://schemas.microsoft.com/office/drawing/2014/main" id="{107CF4AE-C5AD-E4FF-5505-857290627144}"/>
              </a:ext>
            </a:extLst>
          </p:cNvPr>
          <p:cNvSpPr/>
          <p:nvPr/>
        </p:nvSpPr>
        <p:spPr>
          <a:xfrm>
            <a:off x="359377" y="2198044"/>
            <a:ext cx="16909924" cy="786455"/>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36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861AD-9EA4-298E-342F-5931583ED00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80E772-18CB-BF40-C0EE-9D6BF709A3A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6E610B4B-2285-BD0B-3F2A-1E4006A52DA2}"/>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2" name="Picture 1">
            <a:extLst>
              <a:ext uri="{FF2B5EF4-FFF2-40B4-BE49-F238E27FC236}">
                <a16:creationId xmlns:a16="http://schemas.microsoft.com/office/drawing/2014/main" id="{BDD0C54F-D131-0746-4EA6-4675132C9A3A}"/>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7" name="Picture 6">
            <a:extLst>
              <a:ext uri="{FF2B5EF4-FFF2-40B4-BE49-F238E27FC236}">
                <a16:creationId xmlns:a16="http://schemas.microsoft.com/office/drawing/2014/main" id="{217F0359-0D5B-2148-DFAF-931FE9F23F56}"/>
              </a:ext>
            </a:extLst>
          </p:cNvPr>
          <p:cNvPicPr>
            <a:picLocks noChangeAspect="1"/>
          </p:cNvPicPr>
          <p:nvPr/>
        </p:nvPicPr>
        <p:blipFill>
          <a:blip r:embed="rId7"/>
          <a:stretch>
            <a:fillRect/>
          </a:stretch>
        </p:blipFill>
        <p:spPr>
          <a:xfrm>
            <a:off x="4897931" y="733424"/>
            <a:ext cx="8679524" cy="8728728"/>
          </a:xfrm>
          <a:prstGeom prst="rect">
            <a:avLst/>
          </a:prstGeom>
        </p:spPr>
      </p:pic>
      <p:sp>
        <p:nvSpPr>
          <p:cNvPr id="6" name="Rectangle: Rounded Corners 5">
            <a:extLst>
              <a:ext uri="{FF2B5EF4-FFF2-40B4-BE49-F238E27FC236}">
                <a16:creationId xmlns:a16="http://schemas.microsoft.com/office/drawing/2014/main" id="{2B1D94E2-6ADC-F016-B1F5-C4B29984F49B}"/>
              </a:ext>
            </a:extLst>
          </p:cNvPr>
          <p:cNvSpPr/>
          <p:nvPr/>
        </p:nvSpPr>
        <p:spPr>
          <a:xfrm>
            <a:off x="5008772" y="2732188"/>
            <a:ext cx="3665599" cy="39908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102CC345-660F-F808-2AB8-67EC8A937381}"/>
              </a:ext>
            </a:extLst>
          </p:cNvPr>
          <p:cNvPicPr>
            <a:picLocks noChangeAspect="1"/>
          </p:cNvPicPr>
          <p:nvPr/>
        </p:nvPicPr>
        <p:blipFill>
          <a:blip r:embed="rId8"/>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4719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E94B-7CDB-128E-4ACA-1738A64F848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C92C296-574D-9322-1D5C-DCAA46D26E4C}"/>
              </a:ext>
            </a:extLst>
          </p:cNvPr>
          <p:cNvSpPr>
            <a:spLocks noGrp="1"/>
          </p:cNvSpPr>
          <p:nvPr>
            <p:ph type="body" sz="quarter" idx="10"/>
          </p:nvPr>
        </p:nvSpPr>
        <p:spPr/>
        <p:txBody>
          <a:bodyPr>
            <a:normAutofit lnSpcReduction="10000"/>
          </a:bodyPr>
          <a:lstStyle/>
          <a:p>
            <a:r>
              <a:rPr lang="en-US"/>
              <a:t>ROSTER UPDATES</a:t>
            </a:r>
          </a:p>
        </p:txBody>
      </p:sp>
      <p:sp>
        <p:nvSpPr>
          <p:cNvPr id="22" name="TextBox 21">
            <a:extLst>
              <a:ext uri="{FF2B5EF4-FFF2-40B4-BE49-F238E27FC236}">
                <a16:creationId xmlns:a16="http://schemas.microsoft.com/office/drawing/2014/main" id="{22F299A4-B83E-5373-3D68-6582B3E1BA16}"/>
              </a:ext>
            </a:extLst>
          </p:cNvPr>
          <p:cNvSpPr txBox="1"/>
          <p:nvPr/>
        </p:nvSpPr>
        <p:spPr>
          <a:xfrm>
            <a:off x="5815067" y="177548"/>
            <a:ext cx="9697649" cy="954107"/>
          </a:xfrm>
          <a:prstGeom prst="rect">
            <a:avLst/>
          </a:prstGeom>
          <a:noFill/>
        </p:spPr>
        <p:txBody>
          <a:bodyPr wrap="square" rtlCol="0">
            <a:spAutoFit/>
          </a:bodyPr>
          <a:lstStyle/>
          <a:p>
            <a:r>
              <a:rPr lang="en-US" sz="2800"/>
              <a:t>Updates to member information for address, deceased status, transfer information and new members (new join).</a:t>
            </a:r>
          </a:p>
        </p:txBody>
      </p:sp>
      <p:pic>
        <p:nvPicPr>
          <p:cNvPr id="4" name="Picture 3">
            <a:extLst>
              <a:ext uri="{FF2B5EF4-FFF2-40B4-BE49-F238E27FC236}">
                <a16:creationId xmlns:a16="http://schemas.microsoft.com/office/drawing/2014/main" id="{9CD38FCE-1FEA-5767-71E6-8CCB3972CC01}"/>
              </a:ext>
            </a:extLst>
          </p:cNvPr>
          <p:cNvPicPr>
            <a:picLocks noChangeAspect="1"/>
          </p:cNvPicPr>
          <p:nvPr/>
        </p:nvPicPr>
        <p:blipFill>
          <a:blip r:embed="rId3"/>
          <a:stretch>
            <a:fillRect/>
          </a:stretch>
        </p:blipFill>
        <p:spPr>
          <a:xfrm>
            <a:off x="481013" y="1615286"/>
            <a:ext cx="15919824" cy="4887114"/>
          </a:xfrm>
          <a:prstGeom prst="rect">
            <a:avLst/>
          </a:prstGeom>
        </p:spPr>
      </p:pic>
      <p:sp>
        <p:nvSpPr>
          <p:cNvPr id="13" name="Oval 12">
            <a:extLst>
              <a:ext uri="{FF2B5EF4-FFF2-40B4-BE49-F238E27FC236}">
                <a16:creationId xmlns:a16="http://schemas.microsoft.com/office/drawing/2014/main" id="{00B5C072-5D08-1F6B-4158-963F8417E76D}"/>
              </a:ext>
            </a:extLst>
          </p:cNvPr>
          <p:cNvSpPr/>
          <p:nvPr/>
        </p:nvSpPr>
        <p:spPr>
          <a:xfrm>
            <a:off x="14714809" y="3822700"/>
            <a:ext cx="1595814" cy="858252"/>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4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F95F1-48F3-5A00-F8A5-D4E7F18D929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772B99E-7785-426C-DD88-E9C3D7F1C55E}"/>
              </a:ext>
            </a:extLst>
          </p:cNvPr>
          <p:cNvSpPr>
            <a:spLocks noGrp="1"/>
          </p:cNvSpPr>
          <p:nvPr>
            <p:ph type="body" sz="quarter" idx="10"/>
          </p:nvPr>
        </p:nvSpPr>
        <p:spPr/>
        <p:txBody>
          <a:bodyPr>
            <a:normAutofit lnSpcReduction="10000"/>
          </a:bodyPr>
          <a:lstStyle/>
          <a:p>
            <a:r>
              <a:rPr lang="en-US"/>
              <a:t>ROSTER UPDATES</a:t>
            </a:r>
          </a:p>
        </p:txBody>
      </p:sp>
      <p:sp>
        <p:nvSpPr>
          <p:cNvPr id="22" name="TextBox 21">
            <a:extLst>
              <a:ext uri="{FF2B5EF4-FFF2-40B4-BE49-F238E27FC236}">
                <a16:creationId xmlns:a16="http://schemas.microsoft.com/office/drawing/2014/main" id="{22FD1DBB-381E-979B-1AD1-87425B8E4DE5}"/>
              </a:ext>
            </a:extLst>
          </p:cNvPr>
          <p:cNvSpPr txBox="1"/>
          <p:nvPr/>
        </p:nvSpPr>
        <p:spPr>
          <a:xfrm>
            <a:off x="5815067" y="177548"/>
            <a:ext cx="9697649" cy="954107"/>
          </a:xfrm>
          <a:prstGeom prst="rect">
            <a:avLst/>
          </a:prstGeom>
          <a:noFill/>
        </p:spPr>
        <p:txBody>
          <a:bodyPr wrap="square" rtlCol="0">
            <a:spAutoFit/>
          </a:bodyPr>
          <a:lstStyle/>
          <a:p>
            <a:r>
              <a:rPr lang="en-US" sz="2800"/>
              <a:t>Updates to member information for address, deceased status, transfer information and new members (new join).</a:t>
            </a:r>
          </a:p>
        </p:txBody>
      </p:sp>
      <p:grpSp>
        <p:nvGrpSpPr>
          <p:cNvPr id="15" name="Group 14">
            <a:extLst>
              <a:ext uri="{FF2B5EF4-FFF2-40B4-BE49-F238E27FC236}">
                <a16:creationId xmlns:a16="http://schemas.microsoft.com/office/drawing/2014/main" id="{7B5113D6-B402-F2E9-5BB2-B2E8F4C0B4F4}"/>
              </a:ext>
            </a:extLst>
          </p:cNvPr>
          <p:cNvGrpSpPr/>
          <p:nvPr/>
        </p:nvGrpSpPr>
        <p:grpSpPr>
          <a:xfrm>
            <a:off x="85046" y="1244767"/>
            <a:ext cx="16025583" cy="9623885"/>
            <a:chOff x="195941" y="1488291"/>
            <a:chExt cx="16025583" cy="9623885"/>
          </a:xfrm>
        </p:grpSpPr>
        <p:pic>
          <p:nvPicPr>
            <p:cNvPr id="13" name="Picture 12">
              <a:extLst>
                <a:ext uri="{FF2B5EF4-FFF2-40B4-BE49-F238E27FC236}">
                  <a16:creationId xmlns:a16="http://schemas.microsoft.com/office/drawing/2014/main" id="{1B33E28B-4ADD-6B2B-0262-D42141D5BF45}"/>
                </a:ext>
              </a:extLst>
            </p:cNvPr>
            <p:cNvPicPr>
              <a:picLocks noChangeAspect="1"/>
            </p:cNvPicPr>
            <p:nvPr/>
          </p:nvPicPr>
          <p:blipFill>
            <a:blip r:embed="rId3"/>
            <a:stretch>
              <a:fillRect/>
            </a:stretch>
          </p:blipFill>
          <p:spPr>
            <a:xfrm>
              <a:off x="195941" y="1488291"/>
              <a:ext cx="16025583" cy="9623885"/>
            </a:xfrm>
            <a:prstGeom prst="rect">
              <a:avLst/>
            </a:prstGeom>
          </p:spPr>
        </p:pic>
        <p:sp>
          <p:nvSpPr>
            <p:cNvPr id="14" name="Rectangle 13">
              <a:extLst>
                <a:ext uri="{FF2B5EF4-FFF2-40B4-BE49-F238E27FC236}">
                  <a16:creationId xmlns:a16="http://schemas.microsoft.com/office/drawing/2014/main" id="{3872180B-D0D2-39F2-60AA-E9B6FF0EE1EF}"/>
                </a:ext>
              </a:extLst>
            </p:cNvPr>
            <p:cNvSpPr/>
            <p:nvPr/>
          </p:nvSpPr>
          <p:spPr>
            <a:xfrm>
              <a:off x="481013" y="3962400"/>
              <a:ext cx="15470187" cy="7149776"/>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895D17AB-76CF-74BB-0A4C-D1E062DD29EC}"/>
              </a:ext>
            </a:extLst>
          </p:cNvPr>
          <p:cNvGrpSpPr/>
          <p:nvPr/>
        </p:nvGrpSpPr>
        <p:grpSpPr>
          <a:xfrm>
            <a:off x="370118" y="3770410"/>
            <a:ext cx="15436409" cy="6650301"/>
            <a:chOff x="493346" y="3767837"/>
            <a:chExt cx="15436409" cy="6650301"/>
          </a:xfrm>
        </p:grpSpPr>
        <p:pic>
          <p:nvPicPr>
            <p:cNvPr id="17" name="Picture 16">
              <a:extLst>
                <a:ext uri="{FF2B5EF4-FFF2-40B4-BE49-F238E27FC236}">
                  <a16:creationId xmlns:a16="http://schemas.microsoft.com/office/drawing/2014/main" id="{5A865962-6497-C3B1-DF18-1C4BC7017CEB}"/>
                </a:ext>
              </a:extLst>
            </p:cNvPr>
            <p:cNvPicPr>
              <a:picLocks noChangeAspect="1"/>
            </p:cNvPicPr>
            <p:nvPr/>
          </p:nvPicPr>
          <p:blipFill>
            <a:blip r:embed="rId4"/>
            <a:stretch>
              <a:fillRect/>
            </a:stretch>
          </p:blipFill>
          <p:spPr>
            <a:xfrm>
              <a:off x="493346" y="3767837"/>
              <a:ext cx="15405374" cy="4915891"/>
            </a:xfrm>
            <a:prstGeom prst="rect">
              <a:avLst/>
            </a:prstGeom>
          </p:spPr>
        </p:pic>
        <p:pic>
          <p:nvPicPr>
            <p:cNvPr id="19" name="Picture 18">
              <a:extLst>
                <a:ext uri="{FF2B5EF4-FFF2-40B4-BE49-F238E27FC236}">
                  <a16:creationId xmlns:a16="http://schemas.microsoft.com/office/drawing/2014/main" id="{6A0A3E8C-BD11-7239-1813-81E3E7DF00E1}"/>
                </a:ext>
              </a:extLst>
            </p:cNvPr>
            <p:cNvPicPr>
              <a:picLocks noChangeAspect="1"/>
            </p:cNvPicPr>
            <p:nvPr/>
          </p:nvPicPr>
          <p:blipFill>
            <a:blip r:embed="rId5"/>
            <a:stretch>
              <a:fillRect/>
            </a:stretch>
          </p:blipFill>
          <p:spPr>
            <a:xfrm>
              <a:off x="527558" y="8470733"/>
              <a:ext cx="15402197" cy="1947405"/>
            </a:xfrm>
            <a:prstGeom prst="rect">
              <a:avLst/>
            </a:prstGeom>
          </p:spPr>
        </p:pic>
      </p:grpSp>
      <p:grpSp>
        <p:nvGrpSpPr>
          <p:cNvPr id="9" name="Group 8">
            <a:extLst>
              <a:ext uri="{FF2B5EF4-FFF2-40B4-BE49-F238E27FC236}">
                <a16:creationId xmlns:a16="http://schemas.microsoft.com/office/drawing/2014/main" id="{0155216B-F219-0729-E6FE-098E1BC42ADC}"/>
              </a:ext>
            </a:extLst>
          </p:cNvPr>
          <p:cNvGrpSpPr/>
          <p:nvPr/>
        </p:nvGrpSpPr>
        <p:grpSpPr>
          <a:xfrm>
            <a:off x="7070492" y="2523498"/>
            <a:ext cx="2875278" cy="4034615"/>
            <a:chOff x="3814933" y="2326723"/>
            <a:chExt cx="2021680" cy="2836839"/>
          </a:xfrm>
        </p:grpSpPr>
        <p:sp>
          <p:nvSpPr>
            <p:cNvPr id="10" name="Oval 9">
              <a:extLst>
                <a:ext uri="{FF2B5EF4-FFF2-40B4-BE49-F238E27FC236}">
                  <a16:creationId xmlns:a16="http://schemas.microsoft.com/office/drawing/2014/main" id="{A1055729-0984-2EA0-AC64-095D9A0AE808}"/>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1" name="Picture 10">
              <a:extLst>
                <a:ext uri="{FF2B5EF4-FFF2-40B4-BE49-F238E27FC236}">
                  <a16:creationId xmlns:a16="http://schemas.microsoft.com/office/drawing/2014/main" id="{2131CAB2-BF47-B2F2-F73E-6AC18191D194}"/>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12" name="Straight Arrow Connector 11">
              <a:extLst>
                <a:ext uri="{FF2B5EF4-FFF2-40B4-BE49-F238E27FC236}">
                  <a16:creationId xmlns:a16="http://schemas.microsoft.com/office/drawing/2014/main" id="{74233DB9-81B2-4070-5BAA-BAAF327BA93C}"/>
                </a:ext>
              </a:extLst>
            </p:cNvPr>
            <p:cNvCxnSpPr>
              <a:stCxn id="10"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8162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7AC3-0FDC-FE75-4639-C57A2DEA53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EAFF84A-E202-82F4-10A9-CA3D78ADBB35}"/>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27F40DD7-D4F1-404B-33EF-9EBB6A7E8E2F}"/>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grpSp>
        <p:nvGrpSpPr>
          <p:cNvPr id="9" name="Group 8">
            <a:extLst>
              <a:ext uri="{FF2B5EF4-FFF2-40B4-BE49-F238E27FC236}">
                <a16:creationId xmlns:a16="http://schemas.microsoft.com/office/drawing/2014/main" id="{31EF77C0-4EF6-5A20-D43D-06E8B7963320}"/>
              </a:ext>
            </a:extLst>
          </p:cNvPr>
          <p:cNvGrpSpPr/>
          <p:nvPr/>
        </p:nvGrpSpPr>
        <p:grpSpPr>
          <a:xfrm>
            <a:off x="380288" y="129308"/>
            <a:ext cx="16703752" cy="9456652"/>
            <a:chOff x="2117649" y="357908"/>
            <a:chExt cx="12856054" cy="6764564"/>
          </a:xfrm>
        </p:grpSpPr>
        <p:pic>
          <p:nvPicPr>
            <p:cNvPr id="4" name="Picture 3">
              <a:extLst>
                <a:ext uri="{FF2B5EF4-FFF2-40B4-BE49-F238E27FC236}">
                  <a16:creationId xmlns:a16="http://schemas.microsoft.com/office/drawing/2014/main" id="{B4EFB10A-D908-3FF8-3D6F-0B72EF6F70D7}"/>
                </a:ext>
              </a:extLst>
            </p:cNvPr>
            <p:cNvPicPr>
              <a:picLocks noChangeAspect="1"/>
            </p:cNvPicPr>
            <p:nvPr/>
          </p:nvPicPr>
          <p:blipFill>
            <a:blip r:embed="rId4"/>
            <a:stretch>
              <a:fillRect/>
            </a:stretch>
          </p:blipFill>
          <p:spPr>
            <a:xfrm>
              <a:off x="2167730" y="357908"/>
              <a:ext cx="12779847" cy="5349704"/>
            </a:xfrm>
            <a:prstGeom prst="rect">
              <a:avLst/>
            </a:prstGeom>
          </p:spPr>
        </p:pic>
        <p:pic>
          <p:nvPicPr>
            <p:cNvPr id="7" name="Picture 6">
              <a:extLst>
                <a:ext uri="{FF2B5EF4-FFF2-40B4-BE49-F238E27FC236}">
                  <a16:creationId xmlns:a16="http://schemas.microsoft.com/office/drawing/2014/main" id="{A05F6527-80C4-E8B6-749D-B878D9A17F82}"/>
                </a:ext>
              </a:extLst>
            </p:cNvPr>
            <p:cNvPicPr>
              <a:picLocks noChangeAspect="1"/>
            </p:cNvPicPr>
            <p:nvPr/>
          </p:nvPicPr>
          <p:blipFill>
            <a:blip r:embed="rId5"/>
            <a:stretch>
              <a:fillRect/>
            </a:stretch>
          </p:blipFill>
          <p:spPr>
            <a:xfrm>
              <a:off x="2117649" y="5712650"/>
              <a:ext cx="12856054" cy="1409822"/>
            </a:xfrm>
            <a:prstGeom prst="rect">
              <a:avLst/>
            </a:prstGeom>
          </p:spPr>
        </p:pic>
      </p:grpSp>
    </p:spTree>
    <p:custDataLst>
      <p:tags r:id="rId1"/>
    </p:custDataLst>
    <p:extLst>
      <p:ext uri="{BB962C8B-B14F-4D97-AF65-F5344CB8AC3E}">
        <p14:creationId xmlns:p14="http://schemas.microsoft.com/office/powerpoint/2010/main" val="8979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238EF754-3847-AF53-C38F-7BE7762B264A}"/>
              </a:ext>
            </a:extLst>
          </p:cNvPr>
          <p:cNvGrpSpPr/>
          <p:nvPr/>
        </p:nvGrpSpPr>
        <p:grpSpPr>
          <a:xfrm>
            <a:off x="7004053" y="121535"/>
            <a:ext cx="10080789" cy="9156030"/>
            <a:chOff x="7004053" y="121535"/>
            <a:chExt cx="10080789" cy="9156030"/>
          </a:xfrm>
        </p:grpSpPr>
        <p:grpSp>
          <p:nvGrpSpPr>
            <p:cNvPr id="14" name="Group 13">
              <a:extLst>
                <a:ext uri="{FF2B5EF4-FFF2-40B4-BE49-F238E27FC236}">
                  <a16:creationId xmlns:a16="http://schemas.microsoft.com/office/drawing/2014/main" id="{6C753AF3-FFEC-869D-9033-0C1BD5CBCA07}"/>
                </a:ext>
              </a:extLst>
            </p:cNvPr>
            <p:cNvGrpSpPr/>
            <p:nvPr/>
          </p:nvGrpSpPr>
          <p:grpSpPr>
            <a:xfrm>
              <a:off x="7004053" y="121535"/>
              <a:ext cx="10080789" cy="9156030"/>
              <a:chOff x="6394453" y="265914"/>
              <a:chExt cx="10080789" cy="9156030"/>
            </a:xfrm>
          </p:grpSpPr>
          <p:pic>
            <p:nvPicPr>
              <p:cNvPr id="22" name="Picture 21">
                <a:extLst>
                  <a:ext uri="{FF2B5EF4-FFF2-40B4-BE49-F238E27FC236}">
                    <a16:creationId xmlns:a16="http://schemas.microsoft.com/office/drawing/2014/main" id="{D213E697-DCBB-08A9-3BFD-6A24843857CC}"/>
                  </a:ext>
                </a:extLst>
              </p:cNvPr>
              <p:cNvPicPr>
                <a:picLocks noChangeAspect="1"/>
              </p:cNvPicPr>
              <p:nvPr/>
            </p:nvPicPr>
            <p:blipFill>
              <a:blip r:embed="rId3"/>
              <a:stretch>
                <a:fillRect/>
              </a:stretch>
            </p:blipFill>
            <p:spPr>
              <a:xfrm>
                <a:off x="6394453" y="265914"/>
                <a:ext cx="10080789" cy="9156030"/>
              </a:xfrm>
              <a:prstGeom prst="rect">
                <a:avLst/>
              </a:prstGeom>
              <a:ln w="28575">
                <a:solidFill>
                  <a:schemeClr val="tx1"/>
                </a:solidFill>
              </a:ln>
            </p:spPr>
          </p:pic>
          <p:pic>
            <p:nvPicPr>
              <p:cNvPr id="23" name="Picture 22">
                <a:extLst>
                  <a:ext uri="{FF2B5EF4-FFF2-40B4-BE49-F238E27FC236}">
                    <a16:creationId xmlns:a16="http://schemas.microsoft.com/office/drawing/2014/main" id="{23BB8FB6-682F-AE6F-88FA-E126DBDE55A1}"/>
                  </a:ext>
                </a:extLst>
              </p:cNvPr>
              <p:cNvPicPr>
                <a:picLocks noChangeAspect="1"/>
              </p:cNvPicPr>
              <p:nvPr/>
            </p:nvPicPr>
            <p:blipFill>
              <a:blip r:embed="rId4"/>
              <a:stretch>
                <a:fillRect/>
              </a:stretch>
            </p:blipFill>
            <p:spPr>
              <a:xfrm>
                <a:off x="8798467" y="1597119"/>
                <a:ext cx="7035091" cy="7665507"/>
              </a:xfrm>
              <a:prstGeom prst="rect">
                <a:avLst/>
              </a:prstGeom>
            </p:spPr>
          </p:pic>
          <p:pic>
            <p:nvPicPr>
              <p:cNvPr id="24" name="Picture 23">
                <a:extLst>
                  <a:ext uri="{FF2B5EF4-FFF2-40B4-BE49-F238E27FC236}">
                    <a16:creationId xmlns:a16="http://schemas.microsoft.com/office/drawing/2014/main" id="{21DFE4C8-81F1-EA40-3AC1-5EEC15DB91C9}"/>
                  </a:ext>
                </a:extLst>
              </p:cNvPr>
              <p:cNvPicPr>
                <a:picLocks noChangeAspect="1"/>
              </p:cNvPicPr>
              <p:nvPr/>
            </p:nvPicPr>
            <p:blipFill>
              <a:blip r:embed="rId5"/>
              <a:stretch>
                <a:fillRect/>
              </a:stretch>
            </p:blipFill>
            <p:spPr>
              <a:xfrm>
                <a:off x="8798467" y="1597119"/>
                <a:ext cx="3189369" cy="853144"/>
              </a:xfrm>
              <a:prstGeom prst="rect">
                <a:avLst/>
              </a:prstGeom>
            </p:spPr>
          </p:pic>
        </p:grpSp>
        <p:pic>
          <p:nvPicPr>
            <p:cNvPr id="15" name="Picture 14">
              <a:extLst>
                <a:ext uri="{FF2B5EF4-FFF2-40B4-BE49-F238E27FC236}">
                  <a16:creationId xmlns:a16="http://schemas.microsoft.com/office/drawing/2014/main" id="{3FC438FE-3959-B6C5-3179-5D3038BB6500}"/>
                </a:ext>
              </a:extLst>
            </p:cNvPr>
            <p:cNvPicPr>
              <a:picLocks noChangeAspect="1"/>
            </p:cNvPicPr>
            <p:nvPr/>
          </p:nvPicPr>
          <p:blipFill>
            <a:blip r:embed="rId6"/>
            <a:stretch>
              <a:fillRect/>
            </a:stretch>
          </p:blipFill>
          <p:spPr>
            <a:xfrm>
              <a:off x="14117201" y="2340519"/>
              <a:ext cx="1903838" cy="478880"/>
            </a:xfrm>
            <a:prstGeom prst="rect">
              <a:avLst/>
            </a:prstGeom>
          </p:spPr>
        </p:pic>
        <p:sp>
          <p:nvSpPr>
            <p:cNvPr id="16" name="TextBox 15">
              <a:extLst>
                <a:ext uri="{FF2B5EF4-FFF2-40B4-BE49-F238E27FC236}">
                  <a16:creationId xmlns:a16="http://schemas.microsoft.com/office/drawing/2014/main" id="{8271BD23-2C99-55AC-89E1-29747FB96CBD}"/>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7" name="TextBox 16">
              <a:extLst>
                <a:ext uri="{FF2B5EF4-FFF2-40B4-BE49-F238E27FC236}">
                  <a16:creationId xmlns:a16="http://schemas.microsoft.com/office/drawing/2014/main" id="{501640BB-05B9-C9AB-011E-2042F8C5BFFE}"/>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18" name="Rectangle 17">
              <a:extLst>
                <a:ext uri="{FF2B5EF4-FFF2-40B4-BE49-F238E27FC236}">
                  <a16:creationId xmlns:a16="http://schemas.microsoft.com/office/drawing/2014/main" id="{A69A78BC-0839-7EC9-7F2D-9BDF697A2933}"/>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26C4359-CBA9-B645-4C55-81630264DD6E}"/>
                </a:ext>
              </a:extLst>
            </p:cNvPr>
            <p:cNvPicPr>
              <a:picLocks noChangeAspect="1"/>
            </p:cNvPicPr>
            <p:nvPr/>
          </p:nvPicPr>
          <p:blipFill>
            <a:blip r:embed="rId7"/>
            <a:stretch>
              <a:fillRect/>
            </a:stretch>
          </p:blipFill>
          <p:spPr>
            <a:xfrm>
              <a:off x="9408066" y="4172183"/>
              <a:ext cx="4632411" cy="1494326"/>
            </a:xfrm>
            <a:prstGeom prst="rect">
              <a:avLst/>
            </a:prstGeom>
          </p:spPr>
        </p:pic>
        <p:sp>
          <p:nvSpPr>
            <p:cNvPr id="20" name="TextBox 19">
              <a:extLst>
                <a:ext uri="{FF2B5EF4-FFF2-40B4-BE49-F238E27FC236}">
                  <a16:creationId xmlns:a16="http://schemas.microsoft.com/office/drawing/2014/main" id="{ECD94FE8-AAD7-77B8-62AE-1AFDBD3C6B68}"/>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21" name="TextBox 20">
              <a:extLst>
                <a:ext uri="{FF2B5EF4-FFF2-40B4-BE49-F238E27FC236}">
                  <a16:creationId xmlns:a16="http://schemas.microsoft.com/office/drawing/2014/main" id="{4813F306-F562-7AC9-D554-794B45FC5482}"/>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195837" y="1967175"/>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Post Adjutant</a:t>
            </a:r>
          </a:p>
          <a:p>
            <a:pPr marL="457200" indent="-457200">
              <a:buFont typeface="Wingdings" panose="05000000000000000000" pitchFamily="2" charset="2"/>
              <a:buChar char="Ø"/>
            </a:pPr>
            <a:r>
              <a:rPr lang="en-US" dirty="0"/>
              <a:t>LGN Leadership has LGN and SAL data</a:t>
            </a:r>
          </a:p>
          <a:p>
            <a:pPr marL="457200" indent="-457200">
              <a:buFont typeface="Wingdings" panose="05000000000000000000" pitchFamily="2" charset="2"/>
              <a:buChar char="Ø"/>
            </a:pPr>
            <a:r>
              <a:rPr lang="en-US" dirty="0"/>
              <a:t>Officer Groups: view only</a:t>
            </a:r>
          </a:p>
        </p:txBody>
      </p:sp>
      <p:pic>
        <p:nvPicPr>
          <p:cNvPr id="10" name="Picture 9">
            <a:extLst>
              <a:ext uri="{FF2B5EF4-FFF2-40B4-BE49-F238E27FC236}">
                <a16:creationId xmlns:a16="http://schemas.microsoft.com/office/drawing/2014/main" id="{E78047D3-2F19-B59E-8C39-992E5D45269D}"/>
              </a:ext>
            </a:extLst>
          </p:cNvPr>
          <p:cNvPicPr>
            <a:picLocks noChangeAspect="1"/>
          </p:cNvPicPr>
          <p:nvPr/>
        </p:nvPicPr>
        <p:blipFill>
          <a:blip r:embed="rId8"/>
          <a:stretch>
            <a:fillRect/>
          </a:stretch>
        </p:blipFill>
        <p:spPr>
          <a:xfrm>
            <a:off x="9393152" y="1724099"/>
            <a:ext cx="7084062" cy="4517373"/>
          </a:xfrm>
          <a:prstGeom prst="rect">
            <a:avLst/>
          </a:prstGeom>
          <a:ln w="19050">
            <a:solidFill>
              <a:schemeClr val="accent1"/>
            </a:solidFill>
          </a:ln>
        </p:spPr>
      </p:pic>
    </p:spTree>
    <p:extLst>
      <p:ext uri="{BB962C8B-B14F-4D97-AF65-F5344CB8AC3E}">
        <p14:creationId xmlns:p14="http://schemas.microsoft.com/office/powerpoint/2010/main" val="188453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7021A-6498-CDF8-F21E-2DC3F690F1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03DCBD-5514-2ED4-7CFE-2AA0CA6C3348}"/>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DEB627AB-6038-054F-F007-7C7ADEBCB84B}"/>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2" name="Picture 1">
            <a:extLst>
              <a:ext uri="{FF2B5EF4-FFF2-40B4-BE49-F238E27FC236}">
                <a16:creationId xmlns:a16="http://schemas.microsoft.com/office/drawing/2014/main" id="{6454B53C-D552-66CE-8235-6ED348EFDBC6}"/>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7" name="Picture 6">
            <a:extLst>
              <a:ext uri="{FF2B5EF4-FFF2-40B4-BE49-F238E27FC236}">
                <a16:creationId xmlns:a16="http://schemas.microsoft.com/office/drawing/2014/main" id="{6256545A-E42C-E1FF-CFE2-AF699D16764A}"/>
              </a:ext>
            </a:extLst>
          </p:cNvPr>
          <p:cNvPicPr>
            <a:picLocks noChangeAspect="1"/>
          </p:cNvPicPr>
          <p:nvPr/>
        </p:nvPicPr>
        <p:blipFill>
          <a:blip r:embed="rId7"/>
          <a:stretch>
            <a:fillRect/>
          </a:stretch>
        </p:blipFill>
        <p:spPr>
          <a:xfrm>
            <a:off x="4884076" y="802699"/>
            <a:ext cx="8582537" cy="8631191"/>
          </a:xfrm>
          <a:prstGeom prst="rect">
            <a:avLst/>
          </a:prstGeom>
        </p:spPr>
      </p:pic>
      <p:sp>
        <p:nvSpPr>
          <p:cNvPr id="6" name="Rectangle: Rounded Corners 5">
            <a:extLst>
              <a:ext uri="{FF2B5EF4-FFF2-40B4-BE49-F238E27FC236}">
                <a16:creationId xmlns:a16="http://schemas.microsoft.com/office/drawing/2014/main" id="{E9400DC6-4AF6-253D-00F0-D964E3F1D319}"/>
              </a:ext>
            </a:extLst>
          </p:cNvPr>
          <p:cNvSpPr/>
          <p:nvPr/>
        </p:nvSpPr>
        <p:spPr>
          <a:xfrm>
            <a:off x="5008772" y="3161306"/>
            <a:ext cx="3665599" cy="39908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CCECA808-BC05-7168-F34E-574616B6B1BA}"/>
              </a:ext>
            </a:extLst>
          </p:cNvPr>
          <p:cNvPicPr>
            <a:picLocks noChangeAspect="1"/>
          </p:cNvPicPr>
          <p:nvPr/>
        </p:nvPicPr>
        <p:blipFill>
          <a:blip r:embed="rId8"/>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36424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9F1A-F543-374B-5C92-866E976DBBD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4E39248-F9AB-B7EC-69E0-E3764AECEC10}"/>
              </a:ext>
            </a:extLst>
          </p:cNvPr>
          <p:cNvSpPr>
            <a:spLocks noGrp="1"/>
          </p:cNvSpPr>
          <p:nvPr>
            <p:ph type="body" sz="quarter" idx="10"/>
          </p:nvPr>
        </p:nvSpPr>
        <p:spPr/>
        <p:txBody>
          <a:bodyPr>
            <a:normAutofit fontScale="92500"/>
          </a:bodyPr>
          <a:lstStyle/>
          <a:p>
            <a:r>
              <a:rPr lang="en-US"/>
              <a:t>MEMBER DUES HISTORY</a:t>
            </a:r>
          </a:p>
        </p:txBody>
      </p:sp>
      <p:sp>
        <p:nvSpPr>
          <p:cNvPr id="22" name="TextBox 21">
            <a:extLst>
              <a:ext uri="{FF2B5EF4-FFF2-40B4-BE49-F238E27FC236}">
                <a16:creationId xmlns:a16="http://schemas.microsoft.com/office/drawing/2014/main" id="{B7D032B3-F991-5B14-558A-6DE35A3E1499}"/>
              </a:ext>
            </a:extLst>
          </p:cNvPr>
          <p:cNvSpPr txBox="1"/>
          <p:nvPr/>
        </p:nvSpPr>
        <p:spPr>
          <a:xfrm>
            <a:off x="5815067" y="391732"/>
            <a:ext cx="9697649" cy="523220"/>
          </a:xfrm>
          <a:prstGeom prst="rect">
            <a:avLst/>
          </a:prstGeom>
          <a:noFill/>
        </p:spPr>
        <p:txBody>
          <a:bodyPr wrap="square" rtlCol="0">
            <a:spAutoFit/>
          </a:bodyPr>
          <a:lstStyle/>
          <a:p>
            <a:r>
              <a:rPr lang="en-US" sz="2800"/>
              <a:t>Displays member payments from 2011 to current.</a:t>
            </a:r>
          </a:p>
        </p:txBody>
      </p:sp>
      <p:pic>
        <p:nvPicPr>
          <p:cNvPr id="3" name="Picture 2">
            <a:extLst>
              <a:ext uri="{FF2B5EF4-FFF2-40B4-BE49-F238E27FC236}">
                <a16:creationId xmlns:a16="http://schemas.microsoft.com/office/drawing/2014/main" id="{89E136B2-56AA-DC1C-0DCB-211958C488F4}"/>
              </a:ext>
            </a:extLst>
          </p:cNvPr>
          <p:cNvPicPr>
            <a:picLocks noChangeAspect="1"/>
          </p:cNvPicPr>
          <p:nvPr/>
        </p:nvPicPr>
        <p:blipFill>
          <a:blip r:embed="rId3"/>
          <a:stretch>
            <a:fillRect/>
          </a:stretch>
        </p:blipFill>
        <p:spPr>
          <a:xfrm>
            <a:off x="809770" y="4096853"/>
            <a:ext cx="15294267" cy="4723047"/>
          </a:xfrm>
          <a:prstGeom prst="rect">
            <a:avLst/>
          </a:prstGeom>
        </p:spPr>
      </p:pic>
      <p:grpSp>
        <p:nvGrpSpPr>
          <p:cNvPr id="4" name="Group 3">
            <a:extLst>
              <a:ext uri="{FF2B5EF4-FFF2-40B4-BE49-F238E27FC236}">
                <a16:creationId xmlns:a16="http://schemas.microsoft.com/office/drawing/2014/main" id="{7CA5D873-1688-5422-C8CA-0FB145E09FA8}"/>
              </a:ext>
            </a:extLst>
          </p:cNvPr>
          <p:cNvGrpSpPr/>
          <p:nvPr/>
        </p:nvGrpSpPr>
        <p:grpSpPr>
          <a:xfrm>
            <a:off x="665873" y="1679722"/>
            <a:ext cx="15583993" cy="2419101"/>
            <a:chOff x="665873" y="1679722"/>
            <a:chExt cx="15583993" cy="2419101"/>
          </a:xfrm>
        </p:grpSpPr>
        <p:pic>
          <p:nvPicPr>
            <p:cNvPr id="10" name="Picture 9">
              <a:extLst>
                <a:ext uri="{FF2B5EF4-FFF2-40B4-BE49-F238E27FC236}">
                  <a16:creationId xmlns:a16="http://schemas.microsoft.com/office/drawing/2014/main" id="{B06661EF-976B-92E0-9BC4-D6521B81DD7F}"/>
                </a:ext>
              </a:extLst>
            </p:cNvPr>
            <p:cNvPicPr>
              <a:picLocks noChangeAspect="1"/>
            </p:cNvPicPr>
            <p:nvPr/>
          </p:nvPicPr>
          <p:blipFill>
            <a:blip r:embed="rId4"/>
            <a:stretch>
              <a:fillRect/>
            </a:stretch>
          </p:blipFill>
          <p:spPr>
            <a:xfrm>
              <a:off x="665873" y="1679722"/>
              <a:ext cx="15583993" cy="2419101"/>
            </a:xfrm>
            <a:prstGeom prst="rect">
              <a:avLst/>
            </a:prstGeom>
          </p:spPr>
        </p:pic>
        <p:sp>
          <p:nvSpPr>
            <p:cNvPr id="2" name="TextBox 1">
              <a:extLst>
                <a:ext uri="{FF2B5EF4-FFF2-40B4-BE49-F238E27FC236}">
                  <a16:creationId xmlns:a16="http://schemas.microsoft.com/office/drawing/2014/main" id="{15ED27F5-0655-32BF-0C4C-C9E2F91FC17D}"/>
                </a:ext>
              </a:extLst>
            </p:cNvPr>
            <p:cNvSpPr txBox="1"/>
            <p:nvPr/>
          </p:nvSpPr>
          <p:spPr>
            <a:xfrm>
              <a:off x="1670843" y="2840713"/>
              <a:ext cx="3005932" cy="307777"/>
            </a:xfrm>
            <a:prstGeom prst="rect">
              <a:avLst/>
            </a:prstGeom>
            <a:solidFill>
              <a:schemeClr val="bg1"/>
            </a:solidFill>
            <a:ln>
              <a:solidFill>
                <a:schemeClr val="bg2">
                  <a:lumMod val="90000"/>
                </a:schemeClr>
              </a:solidFill>
            </a:ln>
          </p:spPr>
          <p:txBody>
            <a:bodyPr wrap="square" rtlCol="0">
              <a:spAutoFit/>
            </a:bodyPr>
            <a:lstStyle/>
            <a:p>
              <a:pPr algn="l"/>
              <a:r>
                <a:rPr lang="en-US" sz="1400" dirty="0"/>
                <a:t>123456789</a:t>
              </a:r>
            </a:p>
          </p:txBody>
        </p:sp>
      </p:grpSp>
      <p:sp>
        <p:nvSpPr>
          <p:cNvPr id="13" name="Oval 12">
            <a:extLst>
              <a:ext uri="{FF2B5EF4-FFF2-40B4-BE49-F238E27FC236}">
                <a16:creationId xmlns:a16="http://schemas.microsoft.com/office/drawing/2014/main" id="{F579E8A9-C4B3-B704-D85C-E78B72CF11EB}"/>
              </a:ext>
            </a:extLst>
          </p:cNvPr>
          <p:cNvSpPr/>
          <p:nvPr/>
        </p:nvSpPr>
        <p:spPr>
          <a:xfrm>
            <a:off x="14586994" y="2446737"/>
            <a:ext cx="2036596" cy="11694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C314E5F-ADE3-5985-F106-21C8FA874594}"/>
              </a:ext>
            </a:extLst>
          </p:cNvPr>
          <p:cNvGrpSpPr/>
          <p:nvPr/>
        </p:nvGrpSpPr>
        <p:grpSpPr>
          <a:xfrm>
            <a:off x="7388401" y="3395583"/>
            <a:ext cx="2875278" cy="4034615"/>
            <a:chOff x="3814933" y="2326723"/>
            <a:chExt cx="2021680" cy="2836839"/>
          </a:xfrm>
        </p:grpSpPr>
        <p:sp>
          <p:nvSpPr>
            <p:cNvPr id="12" name="Oval 11">
              <a:extLst>
                <a:ext uri="{FF2B5EF4-FFF2-40B4-BE49-F238E27FC236}">
                  <a16:creationId xmlns:a16="http://schemas.microsoft.com/office/drawing/2014/main" id="{4F1DACF6-2544-72C8-3481-0195D794A00F}"/>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4" name="Picture 13">
              <a:extLst>
                <a:ext uri="{FF2B5EF4-FFF2-40B4-BE49-F238E27FC236}">
                  <a16:creationId xmlns:a16="http://schemas.microsoft.com/office/drawing/2014/main" id="{DAF5F115-A4CD-AE26-E7EE-3BEE505EE272}"/>
                </a:ext>
              </a:extLst>
            </p:cNvPr>
            <p:cNvPicPr>
              <a:picLocks noChangeAspect="1"/>
            </p:cNvPicPr>
            <p:nvPr/>
          </p:nvPicPr>
          <p:blipFill>
            <a:blip r:embed="rId5"/>
            <a:stretch>
              <a:fillRect/>
            </a:stretch>
          </p:blipFill>
          <p:spPr>
            <a:xfrm>
              <a:off x="4528038" y="2422181"/>
              <a:ext cx="1308575" cy="2741381"/>
            </a:xfrm>
            <a:prstGeom prst="rect">
              <a:avLst/>
            </a:prstGeom>
          </p:spPr>
        </p:pic>
        <p:cxnSp>
          <p:nvCxnSpPr>
            <p:cNvPr id="15" name="Straight Arrow Connector 14">
              <a:extLst>
                <a:ext uri="{FF2B5EF4-FFF2-40B4-BE49-F238E27FC236}">
                  <a16:creationId xmlns:a16="http://schemas.microsoft.com/office/drawing/2014/main" id="{B6277B1A-33C7-D724-A942-A638F8C2E447}"/>
                </a:ext>
              </a:extLst>
            </p:cNvPr>
            <p:cNvCxnSpPr>
              <a:stCxn id="12"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1076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C38E3-5042-BAB6-F3A7-F9CB9B351CD2}"/>
              </a:ext>
            </a:extLst>
          </p:cNvPr>
          <p:cNvPicPr>
            <a:picLocks noChangeAspect="1"/>
          </p:cNvPicPr>
          <p:nvPr/>
        </p:nvPicPr>
        <p:blipFill>
          <a:blip r:embed="rId4"/>
          <a:stretch>
            <a:fillRect/>
          </a:stretch>
        </p:blipFill>
        <p:spPr>
          <a:xfrm>
            <a:off x="201121" y="122882"/>
            <a:ext cx="16504620" cy="5096818"/>
          </a:xfrm>
          <a:prstGeom prst="rect">
            <a:avLst/>
          </a:prstGeom>
        </p:spPr>
      </p:pic>
    </p:spTree>
    <p:custDataLst>
      <p:tags r:id="rId1"/>
    </p:custDataLst>
    <p:extLst>
      <p:ext uri="{BB962C8B-B14F-4D97-AF65-F5344CB8AC3E}">
        <p14:creationId xmlns:p14="http://schemas.microsoft.com/office/powerpoint/2010/main" val="42655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5EC8C-AA79-AE79-C9CF-935114FB71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5C5AEE-129E-A342-0249-5D0CC760B208}"/>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10C1FC54-2302-4EFC-731E-AC3AE086ED82}"/>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2" name="Picture 1">
            <a:extLst>
              <a:ext uri="{FF2B5EF4-FFF2-40B4-BE49-F238E27FC236}">
                <a16:creationId xmlns:a16="http://schemas.microsoft.com/office/drawing/2014/main" id="{428B6E47-CD4F-F77C-689C-8B7C94E0B6AD}"/>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7" name="Picture 6">
            <a:extLst>
              <a:ext uri="{FF2B5EF4-FFF2-40B4-BE49-F238E27FC236}">
                <a16:creationId xmlns:a16="http://schemas.microsoft.com/office/drawing/2014/main" id="{FC808F84-8D27-3D0D-CA1A-465752889A5A}"/>
              </a:ext>
            </a:extLst>
          </p:cNvPr>
          <p:cNvPicPr>
            <a:picLocks noChangeAspect="1"/>
          </p:cNvPicPr>
          <p:nvPr/>
        </p:nvPicPr>
        <p:blipFill>
          <a:blip r:embed="rId7"/>
          <a:stretch>
            <a:fillRect/>
          </a:stretch>
        </p:blipFill>
        <p:spPr>
          <a:xfrm>
            <a:off x="4787096" y="802699"/>
            <a:ext cx="8582537" cy="8631191"/>
          </a:xfrm>
          <a:prstGeom prst="rect">
            <a:avLst/>
          </a:prstGeom>
        </p:spPr>
      </p:pic>
      <p:sp>
        <p:nvSpPr>
          <p:cNvPr id="6" name="Rectangle: Rounded Corners 5">
            <a:extLst>
              <a:ext uri="{FF2B5EF4-FFF2-40B4-BE49-F238E27FC236}">
                <a16:creationId xmlns:a16="http://schemas.microsoft.com/office/drawing/2014/main" id="{B74B1133-78CC-F19F-6695-5C49548F49DC}"/>
              </a:ext>
            </a:extLst>
          </p:cNvPr>
          <p:cNvSpPr/>
          <p:nvPr/>
        </p:nvSpPr>
        <p:spPr>
          <a:xfrm>
            <a:off x="5064192" y="3477168"/>
            <a:ext cx="5367128" cy="40671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82951C53-1802-A0CF-F7F4-78B13C92D309}"/>
              </a:ext>
            </a:extLst>
          </p:cNvPr>
          <p:cNvPicPr>
            <a:picLocks noChangeAspect="1"/>
          </p:cNvPicPr>
          <p:nvPr/>
        </p:nvPicPr>
        <p:blipFill>
          <a:blip r:embed="rId8"/>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183396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21092-E5DF-339C-C350-1D5A3F43D4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31B60C5-F6F7-6A30-0110-6F3B9FBF0652}"/>
              </a:ext>
            </a:extLst>
          </p:cNvPr>
          <p:cNvPicPr>
            <a:picLocks noChangeAspect="1"/>
          </p:cNvPicPr>
          <p:nvPr/>
        </p:nvPicPr>
        <p:blipFill>
          <a:blip r:embed="rId3"/>
          <a:stretch>
            <a:fillRect/>
          </a:stretch>
        </p:blipFill>
        <p:spPr>
          <a:xfrm>
            <a:off x="481013" y="1517832"/>
            <a:ext cx="15960392" cy="5111567"/>
          </a:xfrm>
          <a:prstGeom prst="rect">
            <a:avLst/>
          </a:prstGeom>
        </p:spPr>
      </p:pic>
      <p:sp>
        <p:nvSpPr>
          <p:cNvPr id="6" name="Text Placeholder 5">
            <a:extLst>
              <a:ext uri="{FF2B5EF4-FFF2-40B4-BE49-F238E27FC236}">
                <a16:creationId xmlns:a16="http://schemas.microsoft.com/office/drawing/2014/main" id="{BF2F28A5-DD6B-4FC6-1A0D-24865E3591D2}"/>
              </a:ext>
            </a:extLst>
          </p:cNvPr>
          <p:cNvSpPr>
            <a:spLocks noGrp="1"/>
          </p:cNvSpPr>
          <p:nvPr>
            <p:ph type="body" sz="quarter" idx="10"/>
          </p:nvPr>
        </p:nvSpPr>
        <p:spPr/>
        <p:txBody>
          <a:bodyPr>
            <a:normAutofit lnSpcReduction="10000"/>
          </a:bodyPr>
          <a:lstStyle/>
          <a:p>
            <a:r>
              <a:rPr lang="en-US"/>
              <a:t>PAID MEMBERS</a:t>
            </a:r>
          </a:p>
        </p:txBody>
      </p:sp>
      <p:sp>
        <p:nvSpPr>
          <p:cNvPr id="22" name="TextBox 21">
            <a:extLst>
              <a:ext uri="{FF2B5EF4-FFF2-40B4-BE49-F238E27FC236}">
                <a16:creationId xmlns:a16="http://schemas.microsoft.com/office/drawing/2014/main" id="{140C60C7-35BE-0365-FE83-FC5F2E35F191}"/>
              </a:ext>
            </a:extLst>
          </p:cNvPr>
          <p:cNvSpPr txBox="1"/>
          <p:nvPr/>
        </p:nvSpPr>
        <p:spPr>
          <a:xfrm>
            <a:off x="5799025" y="322027"/>
            <a:ext cx="9697649" cy="954107"/>
          </a:xfrm>
          <a:prstGeom prst="rect">
            <a:avLst/>
          </a:prstGeom>
          <a:noFill/>
        </p:spPr>
        <p:txBody>
          <a:bodyPr wrap="square" rtlCol="0">
            <a:spAutoFit/>
          </a:bodyPr>
          <a:lstStyle/>
          <a:p>
            <a:r>
              <a:rPr lang="en-US" sz="2800"/>
              <a:t>Paid members for the current membership year.  Includes members who paid yet transferred out.</a:t>
            </a:r>
          </a:p>
        </p:txBody>
      </p:sp>
      <p:grpSp>
        <p:nvGrpSpPr>
          <p:cNvPr id="20" name="Group 19">
            <a:extLst>
              <a:ext uri="{FF2B5EF4-FFF2-40B4-BE49-F238E27FC236}">
                <a16:creationId xmlns:a16="http://schemas.microsoft.com/office/drawing/2014/main" id="{12D409DA-D91E-E235-5731-7BAE96F79409}"/>
              </a:ext>
            </a:extLst>
          </p:cNvPr>
          <p:cNvGrpSpPr/>
          <p:nvPr/>
        </p:nvGrpSpPr>
        <p:grpSpPr>
          <a:xfrm>
            <a:off x="706617" y="4610868"/>
            <a:ext cx="15879583" cy="6826902"/>
            <a:chOff x="706617" y="4610868"/>
            <a:chExt cx="15879583" cy="6826902"/>
          </a:xfrm>
        </p:grpSpPr>
        <p:pic>
          <p:nvPicPr>
            <p:cNvPr id="10" name="Picture 9">
              <a:extLst>
                <a:ext uri="{FF2B5EF4-FFF2-40B4-BE49-F238E27FC236}">
                  <a16:creationId xmlns:a16="http://schemas.microsoft.com/office/drawing/2014/main" id="{DF14D322-AC6C-FF56-CE79-679C4D3CFDA8}"/>
                </a:ext>
              </a:extLst>
            </p:cNvPr>
            <p:cNvPicPr>
              <a:picLocks noChangeAspect="1"/>
            </p:cNvPicPr>
            <p:nvPr/>
          </p:nvPicPr>
          <p:blipFill>
            <a:blip r:embed="rId4"/>
            <a:stretch>
              <a:fillRect/>
            </a:stretch>
          </p:blipFill>
          <p:spPr>
            <a:xfrm>
              <a:off x="736064" y="4610868"/>
              <a:ext cx="15850136" cy="5771290"/>
            </a:xfrm>
            <a:prstGeom prst="rect">
              <a:avLst/>
            </a:prstGeom>
          </p:spPr>
        </p:pic>
        <p:pic>
          <p:nvPicPr>
            <p:cNvPr id="19" name="Picture 18">
              <a:extLst>
                <a:ext uri="{FF2B5EF4-FFF2-40B4-BE49-F238E27FC236}">
                  <a16:creationId xmlns:a16="http://schemas.microsoft.com/office/drawing/2014/main" id="{22CC25D9-73B3-0732-45D2-3430559AB67A}"/>
                </a:ext>
              </a:extLst>
            </p:cNvPr>
            <p:cNvPicPr>
              <a:picLocks noChangeAspect="1"/>
            </p:cNvPicPr>
            <p:nvPr/>
          </p:nvPicPr>
          <p:blipFill>
            <a:blip r:embed="rId5"/>
            <a:stretch>
              <a:fillRect/>
            </a:stretch>
          </p:blipFill>
          <p:spPr>
            <a:xfrm>
              <a:off x="706617" y="6543083"/>
              <a:ext cx="15352642" cy="4894687"/>
            </a:xfrm>
            <a:prstGeom prst="rect">
              <a:avLst/>
            </a:prstGeom>
          </p:spPr>
        </p:pic>
      </p:grpSp>
      <p:sp>
        <p:nvSpPr>
          <p:cNvPr id="13" name="Oval 12">
            <a:extLst>
              <a:ext uri="{FF2B5EF4-FFF2-40B4-BE49-F238E27FC236}">
                <a16:creationId xmlns:a16="http://schemas.microsoft.com/office/drawing/2014/main" id="{1E46552F-7052-A90D-47C5-2856717407CC}"/>
              </a:ext>
            </a:extLst>
          </p:cNvPr>
          <p:cNvSpPr/>
          <p:nvPr/>
        </p:nvSpPr>
        <p:spPr>
          <a:xfrm>
            <a:off x="14884400" y="4664252"/>
            <a:ext cx="1561880" cy="10263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9DB514A-039C-8BC7-99E9-1AF81DA4ABB0}"/>
              </a:ext>
            </a:extLst>
          </p:cNvPr>
          <p:cNvGrpSpPr/>
          <p:nvPr/>
        </p:nvGrpSpPr>
        <p:grpSpPr>
          <a:xfrm>
            <a:off x="7592767" y="5396958"/>
            <a:ext cx="2875278" cy="4034615"/>
            <a:chOff x="3814933" y="2326723"/>
            <a:chExt cx="2021680" cy="2836839"/>
          </a:xfrm>
        </p:grpSpPr>
        <p:sp>
          <p:nvSpPr>
            <p:cNvPr id="12" name="Oval 11">
              <a:extLst>
                <a:ext uri="{FF2B5EF4-FFF2-40B4-BE49-F238E27FC236}">
                  <a16:creationId xmlns:a16="http://schemas.microsoft.com/office/drawing/2014/main" id="{A5C5BAF4-B8DA-FB2E-D0CE-A2898C421606}"/>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4" name="Picture 13">
              <a:extLst>
                <a:ext uri="{FF2B5EF4-FFF2-40B4-BE49-F238E27FC236}">
                  <a16:creationId xmlns:a16="http://schemas.microsoft.com/office/drawing/2014/main" id="{F2C3F8A8-1FE9-C85E-71F2-702C80A7FEA6}"/>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15" name="Straight Arrow Connector 14">
              <a:extLst>
                <a:ext uri="{FF2B5EF4-FFF2-40B4-BE49-F238E27FC236}">
                  <a16:creationId xmlns:a16="http://schemas.microsoft.com/office/drawing/2014/main" id="{B63A4982-9FC6-3AC4-99A5-E1519A48E279}"/>
                </a:ext>
              </a:extLst>
            </p:cNvPr>
            <p:cNvCxnSpPr>
              <a:stCxn id="12"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7630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24DEFE-F274-6BE8-7973-093736255A75}"/>
              </a:ext>
            </a:extLst>
          </p:cNvPr>
          <p:cNvSpPr txBox="1"/>
          <p:nvPr/>
        </p:nvSpPr>
        <p:spPr>
          <a:xfrm>
            <a:off x="152399" y="7066819"/>
            <a:ext cx="17035462" cy="1446550"/>
          </a:xfrm>
          <a:prstGeom prst="rect">
            <a:avLst/>
          </a:prstGeom>
          <a:noFill/>
        </p:spPr>
        <p:txBody>
          <a:bodyPr wrap="square" rtlCol="0">
            <a:spAutoFit/>
          </a:bodyPr>
          <a:lstStyle/>
          <a:p>
            <a:r>
              <a:rPr lang="en-US" sz="3600" b="0" i="0" dirty="0">
                <a:solidFill>
                  <a:srgbClr val="444444"/>
                </a:solidFill>
                <a:effectLst/>
                <a:latin typeface="Times New Roman" panose="02020603050405020304" pitchFamily="18" charset="0"/>
                <a:cs typeface="Times New Roman" panose="02020603050405020304" pitchFamily="18" charset="0"/>
              </a:rPr>
              <a:t>Both Encumbered and Unencumbered HQ transfers are included in this report. Please check with your department to see what counts towards annual membership goals. </a:t>
            </a:r>
            <a:endParaRPr lang="en-US" sz="3600" i="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187AAF37-CD13-282F-7C75-43D9D4CF8595}"/>
              </a:ext>
            </a:extLst>
          </p:cNvPr>
          <p:cNvPicPr>
            <a:picLocks noChangeAspect="1"/>
          </p:cNvPicPr>
          <p:nvPr/>
        </p:nvPicPr>
        <p:blipFill>
          <a:blip r:embed="rId4"/>
          <a:stretch>
            <a:fillRect/>
          </a:stretch>
        </p:blipFill>
        <p:spPr>
          <a:xfrm>
            <a:off x="425929" y="326150"/>
            <a:ext cx="16228281" cy="6173710"/>
          </a:xfrm>
          <a:prstGeom prst="rect">
            <a:avLst/>
          </a:prstGeom>
        </p:spPr>
      </p:pic>
    </p:spTree>
    <p:custDataLst>
      <p:tags r:id="rId1"/>
    </p:custDataLst>
    <p:extLst>
      <p:ext uri="{BB962C8B-B14F-4D97-AF65-F5344CB8AC3E}">
        <p14:creationId xmlns:p14="http://schemas.microsoft.com/office/powerpoint/2010/main" val="376084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C045A-2104-CF35-277F-1B0A135D59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664169-0E42-228A-ED8E-640179E6682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53A67150-266D-9B04-44C4-3A8AF0C10428}"/>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2" name="Picture 1">
            <a:extLst>
              <a:ext uri="{FF2B5EF4-FFF2-40B4-BE49-F238E27FC236}">
                <a16:creationId xmlns:a16="http://schemas.microsoft.com/office/drawing/2014/main" id="{F8C99E52-EF3A-D0DC-59CB-59CA1450C784}"/>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7" name="Picture 6">
            <a:extLst>
              <a:ext uri="{FF2B5EF4-FFF2-40B4-BE49-F238E27FC236}">
                <a16:creationId xmlns:a16="http://schemas.microsoft.com/office/drawing/2014/main" id="{C050B779-5163-4F05-C341-8A452056F6EF}"/>
              </a:ext>
            </a:extLst>
          </p:cNvPr>
          <p:cNvPicPr>
            <a:picLocks noChangeAspect="1"/>
          </p:cNvPicPr>
          <p:nvPr/>
        </p:nvPicPr>
        <p:blipFill>
          <a:blip r:embed="rId7"/>
          <a:stretch>
            <a:fillRect/>
          </a:stretch>
        </p:blipFill>
        <p:spPr>
          <a:xfrm>
            <a:off x="4787096" y="802699"/>
            <a:ext cx="8582537" cy="8631191"/>
          </a:xfrm>
          <a:prstGeom prst="rect">
            <a:avLst/>
          </a:prstGeom>
        </p:spPr>
      </p:pic>
      <p:sp>
        <p:nvSpPr>
          <p:cNvPr id="6" name="Rectangle: Rounded Corners 5">
            <a:extLst>
              <a:ext uri="{FF2B5EF4-FFF2-40B4-BE49-F238E27FC236}">
                <a16:creationId xmlns:a16="http://schemas.microsoft.com/office/drawing/2014/main" id="{CD24D174-F024-004E-8428-F0481F8A42EA}"/>
              </a:ext>
            </a:extLst>
          </p:cNvPr>
          <p:cNvSpPr/>
          <p:nvPr/>
        </p:nvSpPr>
        <p:spPr>
          <a:xfrm>
            <a:off x="5008772" y="3828937"/>
            <a:ext cx="3665599" cy="39908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CDA84EE9-0B41-3A90-D666-AC262919E27A}"/>
              </a:ext>
            </a:extLst>
          </p:cNvPr>
          <p:cNvPicPr>
            <a:picLocks noChangeAspect="1"/>
          </p:cNvPicPr>
          <p:nvPr/>
        </p:nvPicPr>
        <p:blipFill>
          <a:blip r:embed="rId8"/>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330796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629D-CEC0-4450-4C75-2C87335456F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B43F676-9B0C-DB19-D89A-4AA0CE8322A4}"/>
              </a:ext>
            </a:extLst>
          </p:cNvPr>
          <p:cNvSpPr>
            <a:spLocks noGrp="1"/>
          </p:cNvSpPr>
          <p:nvPr>
            <p:ph type="body" sz="quarter" idx="10"/>
          </p:nvPr>
        </p:nvSpPr>
        <p:spPr/>
        <p:txBody>
          <a:bodyPr>
            <a:normAutofit lnSpcReduction="10000"/>
          </a:bodyPr>
          <a:lstStyle/>
          <a:p>
            <a:r>
              <a:rPr lang="en-US"/>
              <a:t>LABELS</a:t>
            </a:r>
          </a:p>
        </p:txBody>
      </p:sp>
      <p:sp>
        <p:nvSpPr>
          <p:cNvPr id="22" name="TextBox 21">
            <a:extLst>
              <a:ext uri="{FF2B5EF4-FFF2-40B4-BE49-F238E27FC236}">
                <a16:creationId xmlns:a16="http://schemas.microsoft.com/office/drawing/2014/main" id="{E0C066E1-761C-9E52-E238-097B05612EFC}"/>
              </a:ext>
            </a:extLst>
          </p:cNvPr>
          <p:cNvSpPr txBox="1"/>
          <p:nvPr/>
        </p:nvSpPr>
        <p:spPr>
          <a:xfrm>
            <a:off x="5799025" y="322027"/>
            <a:ext cx="9697649" cy="523220"/>
          </a:xfrm>
          <a:prstGeom prst="rect">
            <a:avLst/>
          </a:prstGeom>
          <a:noFill/>
        </p:spPr>
        <p:txBody>
          <a:bodyPr wrap="square" rtlCol="0">
            <a:spAutoFit/>
          </a:bodyPr>
          <a:lstStyle/>
          <a:p>
            <a:r>
              <a:rPr lang="en-US" sz="2800"/>
              <a:t>30 per sheet mailing labels for LGN and SAL members.</a:t>
            </a:r>
          </a:p>
        </p:txBody>
      </p:sp>
      <p:pic>
        <p:nvPicPr>
          <p:cNvPr id="7" name="Picture 6">
            <a:extLst>
              <a:ext uri="{FF2B5EF4-FFF2-40B4-BE49-F238E27FC236}">
                <a16:creationId xmlns:a16="http://schemas.microsoft.com/office/drawing/2014/main" id="{F1B898D9-815C-055B-D7A8-4FFC08478DC3}"/>
              </a:ext>
            </a:extLst>
          </p:cNvPr>
          <p:cNvPicPr>
            <a:picLocks noChangeAspect="1"/>
          </p:cNvPicPr>
          <p:nvPr/>
        </p:nvPicPr>
        <p:blipFill>
          <a:blip r:embed="rId4"/>
          <a:stretch>
            <a:fillRect/>
          </a:stretch>
        </p:blipFill>
        <p:spPr>
          <a:xfrm>
            <a:off x="326855" y="1561493"/>
            <a:ext cx="16011525" cy="7096125"/>
          </a:xfrm>
          <a:prstGeom prst="rect">
            <a:avLst/>
          </a:prstGeom>
        </p:spPr>
      </p:pic>
      <p:sp>
        <p:nvSpPr>
          <p:cNvPr id="13" name="Oval 12">
            <a:extLst>
              <a:ext uri="{FF2B5EF4-FFF2-40B4-BE49-F238E27FC236}">
                <a16:creationId xmlns:a16="http://schemas.microsoft.com/office/drawing/2014/main" id="{83D9720E-75BC-AAF3-AD8D-8A4A9B7D1B92}"/>
              </a:ext>
            </a:extLst>
          </p:cNvPr>
          <p:cNvSpPr/>
          <p:nvPr/>
        </p:nvSpPr>
        <p:spPr>
          <a:xfrm>
            <a:off x="14429510" y="4579176"/>
            <a:ext cx="1746812" cy="1060757"/>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53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402E6-3931-9471-A0DA-044A541147C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4118BC5-1BDE-D5BD-DA7F-AC57083B4E0B}"/>
              </a:ext>
            </a:extLst>
          </p:cNvPr>
          <p:cNvSpPr>
            <a:spLocks noGrp="1"/>
          </p:cNvSpPr>
          <p:nvPr>
            <p:ph type="body" sz="quarter" idx="10"/>
          </p:nvPr>
        </p:nvSpPr>
        <p:spPr/>
        <p:txBody>
          <a:bodyPr>
            <a:normAutofit lnSpcReduction="10000"/>
          </a:bodyPr>
          <a:lstStyle/>
          <a:p>
            <a:r>
              <a:rPr lang="en-US"/>
              <a:t>LABELS</a:t>
            </a:r>
          </a:p>
        </p:txBody>
      </p:sp>
      <p:sp>
        <p:nvSpPr>
          <p:cNvPr id="22" name="TextBox 21">
            <a:extLst>
              <a:ext uri="{FF2B5EF4-FFF2-40B4-BE49-F238E27FC236}">
                <a16:creationId xmlns:a16="http://schemas.microsoft.com/office/drawing/2014/main" id="{4F7F857B-26D1-0B9E-5926-73B0B6047D42}"/>
              </a:ext>
            </a:extLst>
          </p:cNvPr>
          <p:cNvSpPr txBox="1"/>
          <p:nvPr/>
        </p:nvSpPr>
        <p:spPr>
          <a:xfrm>
            <a:off x="5799025" y="322027"/>
            <a:ext cx="9697649" cy="523220"/>
          </a:xfrm>
          <a:prstGeom prst="rect">
            <a:avLst/>
          </a:prstGeom>
          <a:noFill/>
        </p:spPr>
        <p:txBody>
          <a:bodyPr wrap="square" rtlCol="0">
            <a:spAutoFit/>
          </a:bodyPr>
          <a:lstStyle/>
          <a:p>
            <a:r>
              <a:rPr lang="en-US" sz="2800"/>
              <a:t>30 per sheet mailing labels for LGN and SAL members.</a:t>
            </a:r>
          </a:p>
        </p:txBody>
      </p:sp>
      <p:grpSp>
        <p:nvGrpSpPr>
          <p:cNvPr id="19" name="Group 18">
            <a:extLst>
              <a:ext uri="{FF2B5EF4-FFF2-40B4-BE49-F238E27FC236}">
                <a16:creationId xmlns:a16="http://schemas.microsoft.com/office/drawing/2014/main" id="{F76570A1-CF91-4F22-5C8F-F86EE96B9111}"/>
              </a:ext>
            </a:extLst>
          </p:cNvPr>
          <p:cNvGrpSpPr/>
          <p:nvPr/>
        </p:nvGrpSpPr>
        <p:grpSpPr>
          <a:xfrm>
            <a:off x="520586" y="1401345"/>
            <a:ext cx="16212686" cy="7416861"/>
            <a:chOff x="3765627" y="1736622"/>
            <a:chExt cx="16212686" cy="7416861"/>
          </a:xfrm>
        </p:grpSpPr>
        <p:pic>
          <p:nvPicPr>
            <p:cNvPr id="10" name="Picture 9">
              <a:extLst>
                <a:ext uri="{FF2B5EF4-FFF2-40B4-BE49-F238E27FC236}">
                  <a16:creationId xmlns:a16="http://schemas.microsoft.com/office/drawing/2014/main" id="{709D88B3-7E85-5092-2C19-17E938024349}"/>
                </a:ext>
              </a:extLst>
            </p:cNvPr>
            <p:cNvPicPr>
              <a:picLocks noChangeAspect="1"/>
            </p:cNvPicPr>
            <p:nvPr/>
          </p:nvPicPr>
          <p:blipFill>
            <a:blip r:embed="rId3"/>
            <a:stretch>
              <a:fillRect/>
            </a:stretch>
          </p:blipFill>
          <p:spPr>
            <a:xfrm>
              <a:off x="3765627" y="1736622"/>
              <a:ext cx="16212686" cy="7416861"/>
            </a:xfrm>
            <a:prstGeom prst="rect">
              <a:avLst/>
            </a:prstGeom>
          </p:spPr>
        </p:pic>
        <p:sp>
          <p:nvSpPr>
            <p:cNvPr id="16" name="TextBox 15">
              <a:extLst>
                <a:ext uri="{FF2B5EF4-FFF2-40B4-BE49-F238E27FC236}">
                  <a16:creationId xmlns:a16="http://schemas.microsoft.com/office/drawing/2014/main" id="{04214DC7-FD46-447C-A432-970A32352193}"/>
                </a:ext>
              </a:extLst>
            </p:cNvPr>
            <p:cNvSpPr txBox="1"/>
            <p:nvPr/>
          </p:nvSpPr>
          <p:spPr>
            <a:xfrm>
              <a:off x="3997531" y="3870222"/>
              <a:ext cx="9152384" cy="5262979"/>
            </a:xfrm>
            <a:prstGeom prst="rect">
              <a:avLst/>
            </a:prstGeom>
            <a:solidFill>
              <a:schemeClr val="bg1"/>
            </a:solidFill>
          </p:spPr>
          <p:txBody>
            <a:bodyPr wrap="square" rtlCol="0">
              <a:spAutoFit/>
            </a:bodyPr>
            <a:lstStyle/>
            <a:p>
              <a:pPr algn="l"/>
              <a:r>
                <a:rPr lang="en-US" sz="4800" b="1">
                  <a:solidFill>
                    <a:schemeClr val="tx1"/>
                  </a:solidFill>
                  <a:latin typeface="Times New Roman" panose="02020603050405020304" pitchFamily="18" charset="0"/>
                  <a:cs typeface="Times New Roman" panose="02020603050405020304" pitchFamily="18" charset="0"/>
                </a:rPr>
                <a:t>Max A Sample</a:t>
              </a:r>
            </a:p>
            <a:p>
              <a:pPr algn="l"/>
              <a:r>
                <a:rPr lang="en-US" sz="4800" b="1">
                  <a:solidFill>
                    <a:schemeClr val="tx1"/>
                  </a:solidFill>
                  <a:latin typeface="Times New Roman" panose="02020603050405020304" pitchFamily="18" charset="0"/>
                  <a:cs typeface="Times New Roman" panose="02020603050405020304" pitchFamily="18" charset="0"/>
                </a:rPr>
                <a:t>PO Box 123</a:t>
              </a:r>
            </a:p>
            <a:p>
              <a:pPr algn="l"/>
              <a:r>
                <a:rPr lang="en-US" sz="4800" b="1">
                  <a:solidFill>
                    <a:schemeClr val="tx1"/>
                  </a:solidFill>
                  <a:latin typeface="Times New Roman" panose="02020603050405020304" pitchFamily="18" charset="0"/>
                  <a:cs typeface="Times New Roman" panose="02020603050405020304" pitchFamily="18" charset="0"/>
                </a:rPr>
                <a:t>Somewhere, OH  45377-2835</a:t>
              </a:r>
            </a:p>
            <a:p>
              <a:pPr algn="l"/>
              <a:endParaRPr lang="en-US" sz="4800" b="1">
                <a:solidFill>
                  <a:schemeClr val="tx1"/>
                </a:solidFill>
                <a:latin typeface="Times New Roman" panose="02020603050405020304" pitchFamily="18" charset="0"/>
                <a:cs typeface="Times New Roman" panose="02020603050405020304" pitchFamily="18" charset="0"/>
              </a:endParaRPr>
            </a:p>
            <a:p>
              <a:pPr algn="l"/>
              <a:r>
                <a:rPr lang="en-US" sz="4800" b="1">
                  <a:solidFill>
                    <a:schemeClr val="tx1"/>
                  </a:solidFill>
                  <a:latin typeface="Times New Roman" panose="02020603050405020304" pitchFamily="18" charset="0"/>
                  <a:cs typeface="Times New Roman" panose="02020603050405020304" pitchFamily="18" charset="0"/>
                </a:rPr>
                <a:t>Thomas Sample</a:t>
              </a:r>
            </a:p>
            <a:p>
              <a:pPr algn="l"/>
              <a:r>
                <a:rPr lang="en-US" sz="4800" b="1">
                  <a:solidFill>
                    <a:schemeClr val="tx1"/>
                  </a:solidFill>
                  <a:latin typeface="Times New Roman" panose="02020603050405020304" pitchFamily="18" charset="0"/>
                  <a:cs typeface="Times New Roman" panose="02020603050405020304" pitchFamily="18" charset="0"/>
                </a:rPr>
                <a:t>123 Main Street</a:t>
              </a:r>
            </a:p>
            <a:p>
              <a:pPr algn="l"/>
              <a:r>
                <a:rPr lang="en-US" sz="4800" b="1">
                  <a:solidFill>
                    <a:schemeClr val="tx1"/>
                  </a:solidFill>
                  <a:latin typeface="Times New Roman" panose="02020603050405020304" pitchFamily="18" charset="0"/>
                  <a:cs typeface="Times New Roman" panose="02020603050405020304" pitchFamily="18" charset="0"/>
                </a:rPr>
                <a:t>Somewhere, OH  45377-2835</a:t>
              </a:r>
            </a:p>
          </p:txBody>
        </p:sp>
      </p:grpSp>
      <p:grpSp>
        <p:nvGrpSpPr>
          <p:cNvPr id="11" name="Group 10">
            <a:extLst>
              <a:ext uri="{FF2B5EF4-FFF2-40B4-BE49-F238E27FC236}">
                <a16:creationId xmlns:a16="http://schemas.microsoft.com/office/drawing/2014/main" id="{33484FE6-359A-EBAD-AFA9-51D389C51591}"/>
              </a:ext>
            </a:extLst>
          </p:cNvPr>
          <p:cNvGrpSpPr/>
          <p:nvPr/>
        </p:nvGrpSpPr>
        <p:grpSpPr>
          <a:xfrm>
            <a:off x="7531404" y="2588622"/>
            <a:ext cx="2875278" cy="4034615"/>
            <a:chOff x="3814933" y="2326723"/>
            <a:chExt cx="2021680" cy="2836839"/>
          </a:xfrm>
        </p:grpSpPr>
        <p:sp>
          <p:nvSpPr>
            <p:cNvPr id="12" name="Oval 11">
              <a:extLst>
                <a:ext uri="{FF2B5EF4-FFF2-40B4-BE49-F238E27FC236}">
                  <a16:creationId xmlns:a16="http://schemas.microsoft.com/office/drawing/2014/main" id="{3E943A5E-7A17-2B1E-6675-37CA88D48C70}"/>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4" name="Picture 13">
              <a:extLst>
                <a:ext uri="{FF2B5EF4-FFF2-40B4-BE49-F238E27FC236}">
                  <a16:creationId xmlns:a16="http://schemas.microsoft.com/office/drawing/2014/main" id="{DB237FBC-F604-732F-B618-46CEE10702C9}"/>
                </a:ext>
              </a:extLst>
            </p:cNvPr>
            <p:cNvPicPr>
              <a:picLocks noChangeAspect="1"/>
            </p:cNvPicPr>
            <p:nvPr/>
          </p:nvPicPr>
          <p:blipFill>
            <a:blip r:embed="rId4"/>
            <a:stretch>
              <a:fillRect/>
            </a:stretch>
          </p:blipFill>
          <p:spPr>
            <a:xfrm>
              <a:off x="4528038" y="2422181"/>
              <a:ext cx="1308575" cy="2741381"/>
            </a:xfrm>
            <a:prstGeom prst="rect">
              <a:avLst/>
            </a:prstGeom>
          </p:spPr>
        </p:pic>
        <p:cxnSp>
          <p:nvCxnSpPr>
            <p:cNvPr id="15" name="Straight Arrow Connector 14">
              <a:extLst>
                <a:ext uri="{FF2B5EF4-FFF2-40B4-BE49-F238E27FC236}">
                  <a16:creationId xmlns:a16="http://schemas.microsoft.com/office/drawing/2014/main" id="{11E4CD29-3878-81FD-D3BD-088B5263284C}"/>
                </a:ext>
              </a:extLst>
            </p:cNvPr>
            <p:cNvCxnSpPr>
              <a:stCxn id="12"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17" name="Picture 16">
            <a:extLst>
              <a:ext uri="{FF2B5EF4-FFF2-40B4-BE49-F238E27FC236}">
                <a16:creationId xmlns:a16="http://schemas.microsoft.com/office/drawing/2014/main" id="{BE555F5C-9815-4164-8E14-ED5AA2295E95}"/>
              </a:ext>
            </a:extLst>
          </p:cNvPr>
          <p:cNvPicPr>
            <a:picLocks noChangeAspect="1"/>
          </p:cNvPicPr>
          <p:nvPr/>
        </p:nvPicPr>
        <p:blipFill>
          <a:blip r:embed="rId5"/>
          <a:stretch>
            <a:fillRect/>
          </a:stretch>
        </p:blipFill>
        <p:spPr>
          <a:xfrm>
            <a:off x="13469574" y="7764473"/>
            <a:ext cx="2944203" cy="117556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956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D3AFF01-CBA6-28C0-7173-1E533DCF7435}"/>
              </a:ext>
            </a:extLst>
          </p:cNvPr>
          <p:cNvGrpSpPr/>
          <p:nvPr/>
        </p:nvGrpSpPr>
        <p:grpSpPr>
          <a:xfrm>
            <a:off x="692473" y="303391"/>
            <a:ext cx="16264032" cy="9146818"/>
            <a:chOff x="59907" y="349377"/>
            <a:chExt cx="9144000" cy="4841959"/>
          </a:xfrm>
        </p:grpSpPr>
        <p:pic>
          <p:nvPicPr>
            <p:cNvPr id="4" name="Picture 3">
              <a:extLst>
                <a:ext uri="{FF2B5EF4-FFF2-40B4-BE49-F238E27FC236}">
                  <a16:creationId xmlns:a16="http://schemas.microsoft.com/office/drawing/2014/main" id="{4105ABC1-ACD7-407D-ADEC-19AEB5BD3A01}"/>
                </a:ext>
              </a:extLst>
            </p:cNvPr>
            <p:cNvPicPr>
              <a:picLocks noChangeAspect="1"/>
            </p:cNvPicPr>
            <p:nvPr/>
          </p:nvPicPr>
          <p:blipFill>
            <a:blip r:embed="rId4"/>
            <a:stretch>
              <a:fillRect/>
            </a:stretch>
          </p:blipFill>
          <p:spPr>
            <a:xfrm>
              <a:off x="59907" y="349377"/>
              <a:ext cx="9144000" cy="4588765"/>
            </a:xfrm>
            <a:prstGeom prst="rect">
              <a:avLst/>
            </a:prstGeom>
          </p:spPr>
        </p:pic>
        <p:pic>
          <p:nvPicPr>
            <p:cNvPr id="10" name="Picture 9">
              <a:extLst>
                <a:ext uri="{FF2B5EF4-FFF2-40B4-BE49-F238E27FC236}">
                  <a16:creationId xmlns:a16="http://schemas.microsoft.com/office/drawing/2014/main" id="{08E1628C-E957-44E9-9551-DF11CB54AE5D}"/>
                </a:ext>
              </a:extLst>
            </p:cNvPr>
            <p:cNvPicPr>
              <a:picLocks noChangeAspect="1"/>
            </p:cNvPicPr>
            <p:nvPr/>
          </p:nvPicPr>
          <p:blipFill>
            <a:blip r:embed="rId5"/>
            <a:stretch>
              <a:fillRect/>
            </a:stretch>
          </p:blipFill>
          <p:spPr>
            <a:xfrm>
              <a:off x="3519317" y="602570"/>
              <a:ext cx="3744783" cy="4588766"/>
            </a:xfrm>
            <a:prstGeom prst="rect">
              <a:avLst/>
            </a:prstGeom>
          </p:spPr>
        </p:pic>
      </p:grpSp>
      <p:sp>
        <p:nvSpPr>
          <p:cNvPr id="5" name="Arrow: Right 4">
            <a:extLst>
              <a:ext uri="{FF2B5EF4-FFF2-40B4-BE49-F238E27FC236}">
                <a16:creationId xmlns:a16="http://schemas.microsoft.com/office/drawing/2014/main" id="{1892F8CE-67B3-A402-EE81-613823DBEDE0}"/>
              </a:ext>
            </a:extLst>
          </p:cNvPr>
          <p:cNvSpPr/>
          <p:nvPr/>
        </p:nvSpPr>
        <p:spPr>
          <a:xfrm>
            <a:off x="15053089" y="141702"/>
            <a:ext cx="845854" cy="63671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17514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266E49-3762-6829-F3E7-4D6A783387B7}"/>
              </a:ext>
            </a:extLst>
          </p:cNvPr>
          <p:cNvGrpSpPr/>
          <p:nvPr/>
        </p:nvGrpSpPr>
        <p:grpSpPr>
          <a:xfrm>
            <a:off x="5830113" y="223335"/>
            <a:ext cx="11241361" cy="9203097"/>
            <a:chOff x="5779313" y="223336"/>
            <a:chExt cx="11241361" cy="9203097"/>
          </a:xfrm>
        </p:grpSpPr>
        <p:pic>
          <p:nvPicPr>
            <p:cNvPr id="2" name="Picture 1">
              <a:extLst>
                <a:ext uri="{FF2B5EF4-FFF2-40B4-BE49-F238E27FC236}">
                  <a16:creationId xmlns:a16="http://schemas.microsoft.com/office/drawing/2014/main" id="{D0C318E2-28DF-8BAE-2D96-E8B13D75AE86}"/>
                </a:ext>
              </a:extLst>
            </p:cNvPr>
            <p:cNvPicPr>
              <a:picLocks noChangeAspect="1"/>
            </p:cNvPicPr>
            <p:nvPr/>
          </p:nvPicPr>
          <p:blipFill>
            <a:blip r:embed="rId3"/>
            <a:stretch>
              <a:fillRect/>
            </a:stretch>
          </p:blipFill>
          <p:spPr>
            <a:xfrm>
              <a:off x="5952498" y="223336"/>
              <a:ext cx="11068176" cy="9203097"/>
            </a:xfrm>
            <a:prstGeom prst="rect">
              <a:avLst/>
            </a:prstGeom>
          </p:spPr>
        </p:pic>
        <p:pic>
          <p:nvPicPr>
            <p:cNvPr id="3" name="Picture 2">
              <a:extLst>
                <a:ext uri="{FF2B5EF4-FFF2-40B4-BE49-F238E27FC236}">
                  <a16:creationId xmlns:a16="http://schemas.microsoft.com/office/drawing/2014/main" id="{FD7854A6-285D-1DDD-B615-4763B509D895}"/>
                </a:ext>
              </a:extLst>
            </p:cNvPr>
            <p:cNvPicPr>
              <a:picLocks noChangeAspect="1"/>
            </p:cNvPicPr>
            <p:nvPr/>
          </p:nvPicPr>
          <p:blipFill>
            <a:blip r:embed="rId4"/>
            <a:stretch>
              <a:fillRect/>
            </a:stretch>
          </p:blipFill>
          <p:spPr>
            <a:xfrm>
              <a:off x="5779313" y="1858065"/>
              <a:ext cx="8711914" cy="5621212"/>
            </a:xfrm>
            <a:prstGeom prst="rect">
              <a:avLst/>
            </a:prstGeom>
          </p:spPr>
        </p:pic>
      </p:gr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6B8637D-615C-6B0A-CC94-5F5EE38E0EAE}"/>
              </a:ext>
            </a:extLst>
          </p:cNvPr>
          <p:cNvSpPr/>
          <p:nvPr/>
        </p:nvSpPr>
        <p:spPr>
          <a:xfrm>
            <a:off x="5830112" y="5357402"/>
            <a:ext cx="10699425" cy="253813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D3B5FCF-672A-2B05-4B3C-33DFBA707D73}"/>
              </a:ext>
            </a:extLst>
          </p:cNvPr>
          <p:cNvPicPr>
            <a:picLocks noChangeAspect="1"/>
          </p:cNvPicPr>
          <p:nvPr/>
        </p:nvPicPr>
        <p:blipFill>
          <a:blip r:embed="rId5"/>
          <a:stretch>
            <a:fillRect/>
          </a:stretch>
        </p:blipFill>
        <p:spPr>
          <a:xfrm>
            <a:off x="1110970" y="1236463"/>
            <a:ext cx="2897747" cy="8241877"/>
          </a:xfrm>
          <a:prstGeom prst="rect">
            <a:avLst/>
          </a:prstGeom>
        </p:spPr>
      </p:pic>
    </p:spTree>
    <p:extLst>
      <p:ext uri="{BB962C8B-B14F-4D97-AF65-F5344CB8AC3E}">
        <p14:creationId xmlns:p14="http://schemas.microsoft.com/office/powerpoint/2010/main" val="17712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8340-402B-5D15-ED50-C79F8750398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B02EADC-B9AB-2634-5A27-43FCE28DBC92}"/>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5F5ECF90-1A9A-56C0-E0D8-92DAF96D1B33}"/>
              </a:ext>
            </a:extLst>
          </p:cNvPr>
          <p:cNvPicPr>
            <a:picLocks noChangeAspect="1"/>
          </p:cNvPicPr>
          <p:nvPr/>
        </p:nvPicPr>
        <p:blipFill>
          <a:blip r:embed="rId5"/>
          <a:stretch>
            <a:fillRect/>
          </a:stretch>
        </p:blipFill>
        <p:spPr>
          <a:xfrm>
            <a:off x="5008772" y="161925"/>
            <a:ext cx="3857625" cy="571500"/>
          </a:xfrm>
          <a:prstGeom prst="rect">
            <a:avLst/>
          </a:prstGeom>
        </p:spPr>
      </p:pic>
      <p:sp>
        <p:nvSpPr>
          <p:cNvPr id="6" name="Rectangle: Rounded Corners 5">
            <a:extLst>
              <a:ext uri="{FF2B5EF4-FFF2-40B4-BE49-F238E27FC236}">
                <a16:creationId xmlns:a16="http://schemas.microsoft.com/office/drawing/2014/main" id="{091CAA22-E602-6DA3-4527-00DFF4FDCF66}"/>
              </a:ext>
            </a:extLst>
          </p:cNvPr>
          <p:cNvSpPr/>
          <p:nvPr/>
        </p:nvSpPr>
        <p:spPr>
          <a:xfrm>
            <a:off x="5004532" y="6028838"/>
            <a:ext cx="5872015" cy="35592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4" name="Picture 3">
            <a:extLst>
              <a:ext uri="{FF2B5EF4-FFF2-40B4-BE49-F238E27FC236}">
                <a16:creationId xmlns:a16="http://schemas.microsoft.com/office/drawing/2014/main" id="{4B9DEA97-E1BE-BA91-E3BC-0CBAA68ACA75}"/>
              </a:ext>
            </a:extLst>
          </p:cNvPr>
          <p:cNvPicPr>
            <a:picLocks noChangeAspect="1"/>
          </p:cNvPicPr>
          <p:nvPr/>
        </p:nvPicPr>
        <p:blipFill>
          <a:blip r:embed="rId6"/>
          <a:stretch>
            <a:fillRect/>
          </a:stretch>
        </p:blipFill>
        <p:spPr>
          <a:xfrm>
            <a:off x="4826731" y="1579007"/>
            <a:ext cx="6908069" cy="8082721"/>
          </a:xfrm>
          <a:prstGeom prst="rect">
            <a:avLst/>
          </a:prstGeom>
        </p:spPr>
      </p:pic>
      <p:pic>
        <p:nvPicPr>
          <p:cNvPr id="8" name="Picture 7">
            <a:extLst>
              <a:ext uri="{FF2B5EF4-FFF2-40B4-BE49-F238E27FC236}">
                <a16:creationId xmlns:a16="http://schemas.microsoft.com/office/drawing/2014/main" id="{DB21CAE4-5F77-EEC4-4DF2-FD746E6AD94A}"/>
              </a:ext>
            </a:extLst>
          </p:cNvPr>
          <p:cNvPicPr>
            <a:picLocks noChangeAspect="1"/>
          </p:cNvPicPr>
          <p:nvPr/>
        </p:nvPicPr>
        <p:blipFill>
          <a:blip r:embed="rId7"/>
          <a:stretch>
            <a:fillRect/>
          </a:stretch>
        </p:blipFill>
        <p:spPr>
          <a:xfrm>
            <a:off x="4787096" y="802699"/>
            <a:ext cx="8582537" cy="8631191"/>
          </a:xfrm>
          <a:prstGeom prst="rect">
            <a:avLst/>
          </a:prstGeom>
        </p:spPr>
      </p:pic>
      <p:sp>
        <p:nvSpPr>
          <p:cNvPr id="2" name="Rectangle: Rounded Corners 1">
            <a:extLst>
              <a:ext uri="{FF2B5EF4-FFF2-40B4-BE49-F238E27FC236}">
                <a16:creationId xmlns:a16="http://schemas.microsoft.com/office/drawing/2014/main" id="{BF22BC38-6AB3-53CB-0969-55E7C0C85FB5}"/>
              </a:ext>
            </a:extLst>
          </p:cNvPr>
          <p:cNvSpPr/>
          <p:nvPr/>
        </p:nvSpPr>
        <p:spPr>
          <a:xfrm>
            <a:off x="5004531" y="4671528"/>
            <a:ext cx="5872015" cy="109899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7" name="Picture 6">
            <a:extLst>
              <a:ext uri="{FF2B5EF4-FFF2-40B4-BE49-F238E27FC236}">
                <a16:creationId xmlns:a16="http://schemas.microsoft.com/office/drawing/2014/main" id="{30955713-6B72-978D-124D-FB06F778AAED}"/>
              </a:ext>
            </a:extLst>
          </p:cNvPr>
          <p:cNvPicPr>
            <a:picLocks noChangeAspect="1"/>
          </p:cNvPicPr>
          <p:nvPr/>
        </p:nvPicPr>
        <p:blipFill>
          <a:blip r:embed="rId8"/>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428930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AE463-1540-994C-36EF-E721A9F0393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F8CF542-7C06-5EEB-0CBD-11696C767D05}"/>
              </a:ext>
            </a:extLst>
          </p:cNvPr>
          <p:cNvSpPr>
            <a:spLocks noGrp="1"/>
          </p:cNvSpPr>
          <p:nvPr>
            <p:ph type="body" sz="quarter" idx="10"/>
          </p:nvPr>
        </p:nvSpPr>
        <p:spPr/>
        <p:txBody>
          <a:bodyPr>
            <a:normAutofit lnSpcReduction="10000"/>
          </a:bodyPr>
          <a:lstStyle/>
          <a:p>
            <a:r>
              <a:rPr lang="en-US"/>
              <a:t>RENEWAL LETTERS</a:t>
            </a:r>
          </a:p>
        </p:txBody>
      </p:sp>
      <p:sp>
        <p:nvSpPr>
          <p:cNvPr id="22" name="TextBox 21">
            <a:extLst>
              <a:ext uri="{FF2B5EF4-FFF2-40B4-BE49-F238E27FC236}">
                <a16:creationId xmlns:a16="http://schemas.microsoft.com/office/drawing/2014/main" id="{86927B07-75CC-3669-823C-A75C3ABCE921}"/>
              </a:ext>
            </a:extLst>
          </p:cNvPr>
          <p:cNvSpPr txBox="1"/>
          <p:nvPr/>
        </p:nvSpPr>
        <p:spPr>
          <a:xfrm>
            <a:off x="5799025" y="322027"/>
            <a:ext cx="10377297" cy="954107"/>
          </a:xfrm>
          <a:prstGeom prst="rect">
            <a:avLst/>
          </a:prstGeom>
          <a:noFill/>
        </p:spPr>
        <p:txBody>
          <a:bodyPr wrap="square" rtlCol="0">
            <a:spAutoFit/>
          </a:bodyPr>
          <a:lstStyle/>
          <a:p>
            <a:r>
              <a:rPr lang="en-US" sz="2800"/>
              <a:t>Pre-written custom letter inviting expired members to renew.  Create labels for your letter using the same filter criteria.</a:t>
            </a:r>
          </a:p>
        </p:txBody>
      </p:sp>
      <p:pic>
        <p:nvPicPr>
          <p:cNvPr id="3" name="Picture 2">
            <a:extLst>
              <a:ext uri="{FF2B5EF4-FFF2-40B4-BE49-F238E27FC236}">
                <a16:creationId xmlns:a16="http://schemas.microsoft.com/office/drawing/2014/main" id="{ACD5CA93-0DB6-0C3F-D760-D726F38602EC}"/>
              </a:ext>
            </a:extLst>
          </p:cNvPr>
          <p:cNvPicPr>
            <a:picLocks noChangeAspect="1"/>
          </p:cNvPicPr>
          <p:nvPr/>
        </p:nvPicPr>
        <p:blipFill>
          <a:blip r:embed="rId3"/>
          <a:stretch>
            <a:fillRect/>
          </a:stretch>
        </p:blipFill>
        <p:spPr>
          <a:xfrm>
            <a:off x="221947" y="1811241"/>
            <a:ext cx="15954375" cy="7448550"/>
          </a:xfrm>
          <a:prstGeom prst="rect">
            <a:avLst/>
          </a:prstGeom>
        </p:spPr>
      </p:pic>
      <p:sp>
        <p:nvSpPr>
          <p:cNvPr id="4" name="Rectangle: Rounded Corners 3">
            <a:extLst>
              <a:ext uri="{FF2B5EF4-FFF2-40B4-BE49-F238E27FC236}">
                <a16:creationId xmlns:a16="http://schemas.microsoft.com/office/drawing/2014/main" id="{0F67FABD-F841-24AD-7133-FC3C0CAF3BA3}"/>
              </a:ext>
            </a:extLst>
          </p:cNvPr>
          <p:cNvSpPr/>
          <p:nvPr/>
        </p:nvSpPr>
        <p:spPr>
          <a:xfrm>
            <a:off x="239713" y="5144838"/>
            <a:ext cx="9128208" cy="64168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EDADFE-BBBE-0DBC-DFA1-34EFBE49DAF9}"/>
              </a:ext>
            </a:extLst>
          </p:cNvPr>
          <p:cNvPicPr>
            <a:picLocks noChangeAspect="1"/>
          </p:cNvPicPr>
          <p:nvPr/>
        </p:nvPicPr>
        <p:blipFill>
          <a:blip r:embed="rId4"/>
          <a:stretch>
            <a:fillRect/>
          </a:stretch>
        </p:blipFill>
        <p:spPr>
          <a:xfrm>
            <a:off x="221947" y="2662527"/>
            <a:ext cx="16235769" cy="3966873"/>
          </a:xfrm>
          <a:prstGeom prst="rect">
            <a:avLst/>
          </a:prstGeom>
        </p:spPr>
      </p:pic>
      <p:pic>
        <p:nvPicPr>
          <p:cNvPr id="9" name="Picture 8">
            <a:extLst>
              <a:ext uri="{FF2B5EF4-FFF2-40B4-BE49-F238E27FC236}">
                <a16:creationId xmlns:a16="http://schemas.microsoft.com/office/drawing/2014/main" id="{31D8C8C0-7889-DEBA-FBD9-3699C01CE58D}"/>
              </a:ext>
            </a:extLst>
          </p:cNvPr>
          <p:cNvPicPr>
            <a:picLocks noChangeAspect="1"/>
          </p:cNvPicPr>
          <p:nvPr/>
        </p:nvPicPr>
        <p:blipFill>
          <a:blip r:embed="rId5"/>
          <a:stretch>
            <a:fillRect/>
          </a:stretch>
        </p:blipFill>
        <p:spPr>
          <a:xfrm>
            <a:off x="204181" y="2672037"/>
            <a:ext cx="16061318" cy="4073370"/>
          </a:xfrm>
          <a:prstGeom prst="rect">
            <a:avLst/>
          </a:prstGeom>
        </p:spPr>
      </p:pic>
      <p:sp>
        <p:nvSpPr>
          <p:cNvPr id="13" name="Oval 12">
            <a:extLst>
              <a:ext uri="{FF2B5EF4-FFF2-40B4-BE49-F238E27FC236}">
                <a16:creationId xmlns:a16="http://schemas.microsoft.com/office/drawing/2014/main" id="{710CDA08-7330-1B8C-DE90-4EF840B45C36}"/>
              </a:ext>
            </a:extLst>
          </p:cNvPr>
          <p:cNvSpPr/>
          <p:nvPr/>
        </p:nvSpPr>
        <p:spPr>
          <a:xfrm>
            <a:off x="14469826" y="4681520"/>
            <a:ext cx="1746812" cy="1060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6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F9D3-447C-43F0-B4A5-CC2C165EDF34}"/>
              </a:ext>
            </a:extLst>
          </p:cNvPr>
          <p:cNvSpPr/>
          <p:nvPr/>
        </p:nvSpPr>
        <p:spPr>
          <a:xfrm>
            <a:off x="2167732" y="0"/>
            <a:ext cx="13382359" cy="1006065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8" name="Picture 7">
            <a:extLst>
              <a:ext uri="{FF2B5EF4-FFF2-40B4-BE49-F238E27FC236}">
                <a16:creationId xmlns:a16="http://schemas.microsoft.com/office/drawing/2014/main" id="{0AB4DDF9-6938-D92B-20EF-B199E578E4BB}"/>
              </a:ext>
            </a:extLst>
          </p:cNvPr>
          <p:cNvPicPr>
            <a:picLocks noChangeAspect="1"/>
          </p:cNvPicPr>
          <p:nvPr/>
        </p:nvPicPr>
        <p:blipFill>
          <a:blip r:embed="rId4"/>
          <a:stretch>
            <a:fillRect/>
          </a:stretch>
        </p:blipFill>
        <p:spPr>
          <a:xfrm>
            <a:off x="1685302" y="3237807"/>
            <a:ext cx="13168243" cy="7205514"/>
          </a:xfrm>
          <a:prstGeom prst="rect">
            <a:avLst/>
          </a:prstGeom>
        </p:spPr>
      </p:pic>
      <p:pic>
        <p:nvPicPr>
          <p:cNvPr id="6" name="Picture 5">
            <a:extLst>
              <a:ext uri="{FF2B5EF4-FFF2-40B4-BE49-F238E27FC236}">
                <a16:creationId xmlns:a16="http://schemas.microsoft.com/office/drawing/2014/main" id="{DD342475-64E6-BDBD-6F58-E5AEEF126E40}"/>
              </a:ext>
            </a:extLst>
          </p:cNvPr>
          <p:cNvPicPr>
            <a:picLocks noChangeAspect="1"/>
          </p:cNvPicPr>
          <p:nvPr/>
        </p:nvPicPr>
        <p:blipFill>
          <a:blip r:embed="rId5"/>
          <a:stretch>
            <a:fillRect/>
          </a:stretch>
        </p:blipFill>
        <p:spPr>
          <a:xfrm>
            <a:off x="1685302" y="35781"/>
            <a:ext cx="14050371" cy="3245991"/>
          </a:xfrm>
          <a:prstGeom prst="rect">
            <a:avLst/>
          </a:prstGeom>
        </p:spPr>
      </p:pic>
      <p:grpSp>
        <p:nvGrpSpPr>
          <p:cNvPr id="16" name="Group 15">
            <a:extLst>
              <a:ext uri="{FF2B5EF4-FFF2-40B4-BE49-F238E27FC236}">
                <a16:creationId xmlns:a16="http://schemas.microsoft.com/office/drawing/2014/main" id="{527E3193-2DEE-4E66-5AD0-8BF137C200C2}"/>
              </a:ext>
            </a:extLst>
          </p:cNvPr>
          <p:cNvGrpSpPr/>
          <p:nvPr/>
        </p:nvGrpSpPr>
        <p:grpSpPr>
          <a:xfrm>
            <a:off x="7730709" y="2614180"/>
            <a:ext cx="2462897" cy="3901945"/>
            <a:chOff x="3940477" y="1962226"/>
            <a:chExt cx="1228479" cy="2799162"/>
          </a:xfrm>
        </p:grpSpPr>
        <p:pic>
          <p:nvPicPr>
            <p:cNvPr id="7" name="Picture 6">
              <a:extLst>
                <a:ext uri="{FF2B5EF4-FFF2-40B4-BE49-F238E27FC236}">
                  <a16:creationId xmlns:a16="http://schemas.microsoft.com/office/drawing/2014/main" id="{7523D56F-4BDA-26C8-3E37-6B693D528631}"/>
                </a:ext>
              </a:extLst>
            </p:cNvPr>
            <p:cNvPicPr>
              <a:picLocks noChangeAspect="1"/>
            </p:cNvPicPr>
            <p:nvPr/>
          </p:nvPicPr>
          <p:blipFill>
            <a:blip r:embed="rId6"/>
            <a:stretch>
              <a:fillRect/>
            </a:stretch>
          </p:blipFill>
          <p:spPr>
            <a:xfrm>
              <a:off x="4035089" y="2077131"/>
              <a:ext cx="1133867" cy="2684257"/>
            </a:xfrm>
            <a:prstGeom prst="rect">
              <a:avLst/>
            </a:prstGeom>
            <a:ln>
              <a:solidFill>
                <a:srgbClr val="FF0000"/>
              </a:solidFill>
            </a:ln>
          </p:spPr>
        </p:pic>
        <p:sp>
          <p:nvSpPr>
            <p:cNvPr id="3" name="Oval 2">
              <a:extLst>
                <a:ext uri="{FF2B5EF4-FFF2-40B4-BE49-F238E27FC236}">
                  <a16:creationId xmlns:a16="http://schemas.microsoft.com/office/drawing/2014/main" id="{F6E12B8E-C8AA-EADC-D219-E07C9DE782B8}"/>
                </a:ext>
              </a:extLst>
            </p:cNvPr>
            <p:cNvSpPr/>
            <p:nvPr/>
          </p:nvSpPr>
          <p:spPr>
            <a:xfrm>
              <a:off x="3940477" y="1962226"/>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cxnSp>
          <p:nvCxnSpPr>
            <p:cNvPr id="5" name="Straight Arrow Connector 4">
              <a:extLst>
                <a:ext uri="{FF2B5EF4-FFF2-40B4-BE49-F238E27FC236}">
                  <a16:creationId xmlns:a16="http://schemas.microsoft.com/office/drawing/2014/main" id="{D9D87392-7D96-C146-D099-7AA9DD596935}"/>
                </a:ext>
              </a:extLst>
            </p:cNvPr>
            <p:cNvCxnSpPr>
              <a:cxnSpLocks/>
              <a:stCxn id="3" idx="5"/>
            </p:cNvCxnSpPr>
            <p:nvPr/>
          </p:nvCxnSpPr>
          <p:spPr>
            <a:xfrm>
              <a:off x="4394939" y="2359338"/>
              <a:ext cx="77973" cy="83444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93576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A7393A-A2D9-9D44-FEC4-1F30A2A160B7}"/>
              </a:ext>
            </a:extLst>
          </p:cNvPr>
          <p:cNvPicPr>
            <a:picLocks noChangeAspect="1"/>
          </p:cNvPicPr>
          <p:nvPr/>
        </p:nvPicPr>
        <p:blipFill>
          <a:blip r:embed="rId4"/>
          <a:stretch>
            <a:fillRect/>
          </a:stretch>
        </p:blipFill>
        <p:spPr>
          <a:xfrm>
            <a:off x="3571751" y="198270"/>
            <a:ext cx="10593966" cy="9250529"/>
          </a:xfrm>
          <a:prstGeom prst="rect">
            <a:avLst/>
          </a:prstGeom>
        </p:spPr>
      </p:pic>
      <p:pic>
        <p:nvPicPr>
          <p:cNvPr id="10" name="Picture 9">
            <a:extLst>
              <a:ext uri="{FF2B5EF4-FFF2-40B4-BE49-F238E27FC236}">
                <a16:creationId xmlns:a16="http://schemas.microsoft.com/office/drawing/2014/main" id="{5AA0F5BB-BD96-CD59-F143-3C1CAEA01A26}"/>
              </a:ext>
            </a:extLst>
          </p:cNvPr>
          <p:cNvPicPr>
            <a:picLocks noChangeAspect="1"/>
          </p:cNvPicPr>
          <p:nvPr/>
        </p:nvPicPr>
        <p:blipFill>
          <a:blip r:embed="rId5"/>
          <a:stretch>
            <a:fillRect/>
          </a:stretch>
        </p:blipFill>
        <p:spPr>
          <a:xfrm>
            <a:off x="10424355" y="6961086"/>
            <a:ext cx="6688313" cy="2337570"/>
          </a:xfrm>
          <a:prstGeom prst="rect">
            <a:avLst/>
          </a:prstGeom>
          <a:ln>
            <a:solidFill>
              <a:schemeClr val="accent1"/>
            </a:solidFill>
          </a:ln>
        </p:spPr>
      </p:pic>
    </p:spTree>
    <p:custDataLst>
      <p:tags r:id="rId1"/>
    </p:custDataLst>
    <p:extLst>
      <p:ext uri="{BB962C8B-B14F-4D97-AF65-F5344CB8AC3E}">
        <p14:creationId xmlns:p14="http://schemas.microsoft.com/office/powerpoint/2010/main" val="112456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6426C-F68E-5128-8BE0-A719BE9D94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1D41A7-82F0-717A-C4DB-72746C7316C2}"/>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A6C95C00-3A71-DACC-25B0-C338F59445C5}"/>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9" name="Picture 8">
            <a:extLst>
              <a:ext uri="{FF2B5EF4-FFF2-40B4-BE49-F238E27FC236}">
                <a16:creationId xmlns:a16="http://schemas.microsoft.com/office/drawing/2014/main" id="{97639D36-D2EC-A9B0-D2FB-BF8134685EEA}"/>
              </a:ext>
            </a:extLst>
          </p:cNvPr>
          <p:cNvPicPr>
            <a:picLocks noChangeAspect="1"/>
          </p:cNvPicPr>
          <p:nvPr/>
        </p:nvPicPr>
        <p:blipFill>
          <a:blip r:embed="rId6"/>
          <a:stretch>
            <a:fillRect/>
          </a:stretch>
        </p:blipFill>
        <p:spPr>
          <a:xfrm>
            <a:off x="4787096" y="802699"/>
            <a:ext cx="8582537" cy="8631191"/>
          </a:xfrm>
          <a:prstGeom prst="rect">
            <a:avLst/>
          </a:prstGeom>
        </p:spPr>
      </p:pic>
      <p:sp>
        <p:nvSpPr>
          <p:cNvPr id="2" name="Rectangle: Rounded Corners 1">
            <a:extLst>
              <a:ext uri="{FF2B5EF4-FFF2-40B4-BE49-F238E27FC236}">
                <a16:creationId xmlns:a16="http://schemas.microsoft.com/office/drawing/2014/main" id="{AAA59235-7036-5765-60AF-8B14C8EA443F}"/>
              </a:ext>
            </a:extLst>
          </p:cNvPr>
          <p:cNvSpPr/>
          <p:nvPr/>
        </p:nvSpPr>
        <p:spPr>
          <a:xfrm>
            <a:off x="5004531" y="5728970"/>
            <a:ext cx="5872015" cy="692806"/>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7" name="Picture 6">
            <a:extLst>
              <a:ext uri="{FF2B5EF4-FFF2-40B4-BE49-F238E27FC236}">
                <a16:creationId xmlns:a16="http://schemas.microsoft.com/office/drawing/2014/main" id="{FC886957-94FA-661D-B5FA-2D228FEC57C8}"/>
              </a:ext>
            </a:extLst>
          </p:cNvPr>
          <p:cNvPicPr>
            <a:picLocks noChangeAspect="1"/>
          </p:cNvPicPr>
          <p:nvPr/>
        </p:nvPicPr>
        <p:blipFill>
          <a:blip r:embed="rId7"/>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1586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29F9-371E-40C6-A152-CD4DFD99994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2168817-00F2-3E9F-4BE9-2DCDC6E3D48B}"/>
              </a:ext>
            </a:extLst>
          </p:cNvPr>
          <p:cNvPicPr>
            <a:picLocks noChangeAspect="1"/>
          </p:cNvPicPr>
          <p:nvPr/>
        </p:nvPicPr>
        <p:blipFill>
          <a:blip r:embed="rId3"/>
          <a:stretch>
            <a:fillRect/>
          </a:stretch>
        </p:blipFill>
        <p:spPr>
          <a:xfrm>
            <a:off x="309915" y="1771413"/>
            <a:ext cx="16500873" cy="3976244"/>
          </a:xfrm>
          <a:prstGeom prst="rect">
            <a:avLst/>
          </a:prstGeom>
        </p:spPr>
      </p:pic>
      <p:sp>
        <p:nvSpPr>
          <p:cNvPr id="6" name="Text Placeholder 5">
            <a:extLst>
              <a:ext uri="{FF2B5EF4-FFF2-40B4-BE49-F238E27FC236}">
                <a16:creationId xmlns:a16="http://schemas.microsoft.com/office/drawing/2014/main" id="{5EA66D26-0D24-CDDA-1951-AB9381FC9ACD}"/>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sp>
        <p:nvSpPr>
          <p:cNvPr id="22" name="TextBox 21">
            <a:extLst>
              <a:ext uri="{FF2B5EF4-FFF2-40B4-BE49-F238E27FC236}">
                <a16:creationId xmlns:a16="http://schemas.microsoft.com/office/drawing/2014/main" id="{ED852F38-F51D-0426-0875-B8851E70135A}"/>
              </a:ext>
            </a:extLst>
          </p:cNvPr>
          <p:cNvSpPr txBox="1"/>
          <p:nvPr/>
        </p:nvSpPr>
        <p:spPr>
          <a:xfrm>
            <a:off x="5799025" y="322027"/>
            <a:ext cx="10707067" cy="523220"/>
          </a:xfrm>
          <a:prstGeom prst="rect">
            <a:avLst/>
          </a:prstGeom>
          <a:noFill/>
        </p:spPr>
        <p:txBody>
          <a:bodyPr wrap="square" rtlCol="0">
            <a:spAutoFit/>
          </a:bodyPr>
          <a:lstStyle/>
          <a:p>
            <a:r>
              <a:rPr lang="en-US" sz="2800" dirty="0"/>
              <a:t>Create a letter to DMS HQ members to invite them to your post.</a:t>
            </a:r>
          </a:p>
        </p:txBody>
      </p:sp>
      <p:pic>
        <p:nvPicPr>
          <p:cNvPr id="3" name="Picture 2">
            <a:extLst>
              <a:ext uri="{FF2B5EF4-FFF2-40B4-BE49-F238E27FC236}">
                <a16:creationId xmlns:a16="http://schemas.microsoft.com/office/drawing/2014/main" id="{E25E9AE5-159D-DE67-581E-9261BD0A9578}"/>
              </a:ext>
            </a:extLst>
          </p:cNvPr>
          <p:cNvPicPr>
            <a:picLocks noChangeAspect="1"/>
          </p:cNvPicPr>
          <p:nvPr/>
        </p:nvPicPr>
        <p:blipFill>
          <a:blip r:embed="rId4"/>
          <a:stretch>
            <a:fillRect/>
          </a:stretch>
        </p:blipFill>
        <p:spPr>
          <a:xfrm>
            <a:off x="529475" y="3689197"/>
            <a:ext cx="16226052" cy="2336465"/>
          </a:xfrm>
          <a:prstGeom prst="rect">
            <a:avLst/>
          </a:prstGeom>
        </p:spPr>
      </p:pic>
    </p:spTree>
    <p:extLst>
      <p:ext uri="{BB962C8B-B14F-4D97-AF65-F5344CB8AC3E}">
        <p14:creationId xmlns:p14="http://schemas.microsoft.com/office/powerpoint/2010/main" val="348740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724A3-3D94-E63B-2E39-FDA121FCB0D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0B456ED-565C-541D-DCA3-6689ECEBBB0D}"/>
              </a:ext>
            </a:extLst>
          </p:cNvPr>
          <p:cNvPicPr>
            <a:picLocks noChangeAspect="1"/>
          </p:cNvPicPr>
          <p:nvPr/>
        </p:nvPicPr>
        <p:blipFill>
          <a:blip r:embed="rId3"/>
          <a:stretch>
            <a:fillRect/>
          </a:stretch>
        </p:blipFill>
        <p:spPr>
          <a:xfrm>
            <a:off x="309915" y="1771413"/>
            <a:ext cx="16500873" cy="3976244"/>
          </a:xfrm>
          <a:prstGeom prst="rect">
            <a:avLst/>
          </a:prstGeom>
        </p:spPr>
      </p:pic>
      <p:sp>
        <p:nvSpPr>
          <p:cNvPr id="6" name="Text Placeholder 5">
            <a:extLst>
              <a:ext uri="{FF2B5EF4-FFF2-40B4-BE49-F238E27FC236}">
                <a16:creationId xmlns:a16="http://schemas.microsoft.com/office/drawing/2014/main" id="{0969A54B-D66D-56AF-AA4F-0F08F5D6D616}"/>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sp>
        <p:nvSpPr>
          <p:cNvPr id="22" name="TextBox 21">
            <a:extLst>
              <a:ext uri="{FF2B5EF4-FFF2-40B4-BE49-F238E27FC236}">
                <a16:creationId xmlns:a16="http://schemas.microsoft.com/office/drawing/2014/main" id="{FCB23A1C-8864-D121-B0B7-A1C7522518EC}"/>
              </a:ext>
            </a:extLst>
          </p:cNvPr>
          <p:cNvSpPr txBox="1"/>
          <p:nvPr/>
        </p:nvSpPr>
        <p:spPr>
          <a:xfrm>
            <a:off x="5799025" y="322027"/>
            <a:ext cx="10707067" cy="523220"/>
          </a:xfrm>
          <a:prstGeom prst="rect">
            <a:avLst/>
          </a:prstGeom>
          <a:noFill/>
        </p:spPr>
        <p:txBody>
          <a:bodyPr wrap="square" rtlCol="0">
            <a:spAutoFit/>
          </a:bodyPr>
          <a:lstStyle/>
          <a:p>
            <a:r>
              <a:rPr lang="en-US" sz="2800" dirty="0"/>
              <a:t>Create a letter to DMS HQ members to invite them to your post.</a:t>
            </a:r>
          </a:p>
        </p:txBody>
      </p:sp>
      <p:pic>
        <p:nvPicPr>
          <p:cNvPr id="3" name="Picture 2">
            <a:extLst>
              <a:ext uri="{FF2B5EF4-FFF2-40B4-BE49-F238E27FC236}">
                <a16:creationId xmlns:a16="http://schemas.microsoft.com/office/drawing/2014/main" id="{5910E45B-EFBE-F095-F53C-F72EF7F877DA}"/>
              </a:ext>
            </a:extLst>
          </p:cNvPr>
          <p:cNvPicPr>
            <a:picLocks noChangeAspect="1"/>
          </p:cNvPicPr>
          <p:nvPr/>
        </p:nvPicPr>
        <p:blipFill>
          <a:blip r:embed="rId4"/>
          <a:stretch>
            <a:fillRect/>
          </a:stretch>
        </p:blipFill>
        <p:spPr>
          <a:xfrm>
            <a:off x="529475" y="3689197"/>
            <a:ext cx="16226052" cy="2336465"/>
          </a:xfrm>
          <a:prstGeom prst="rect">
            <a:avLst/>
          </a:prstGeom>
        </p:spPr>
      </p:pic>
      <p:pic>
        <p:nvPicPr>
          <p:cNvPr id="5" name="Picture 4">
            <a:extLst>
              <a:ext uri="{FF2B5EF4-FFF2-40B4-BE49-F238E27FC236}">
                <a16:creationId xmlns:a16="http://schemas.microsoft.com/office/drawing/2014/main" id="{74007869-48B4-DF05-B059-188EFEE54687}"/>
              </a:ext>
            </a:extLst>
          </p:cNvPr>
          <p:cNvPicPr>
            <a:picLocks noChangeAspect="1"/>
          </p:cNvPicPr>
          <p:nvPr/>
        </p:nvPicPr>
        <p:blipFill>
          <a:blip r:embed="rId5"/>
          <a:stretch>
            <a:fillRect/>
          </a:stretch>
        </p:blipFill>
        <p:spPr>
          <a:xfrm>
            <a:off x="2096366" y="4918389"/>
            <a:ext cx="1584679" cy="6444361"/>
          </a:xfrm>
          <a:prstGeom prst="rect">
            <a:avLst/>
          </a:prstGeom>
          <a:ln w="38100">
            <a:solidFill>
              <a:schemeClr val="accent1"/>
            </a:solidFill>
          </a:ln>
        </p:spPr>
      </p:pic>
    </p:spTree>
    <p:extLst>
      <p:ext uri="{BB962C8B-B14F-4D97-AF65-F5344CB8AC3E}">
        <p14:creationId xmlns:p14="http://schemas.microsoft.com/office/powerpoint/2010/main" val="215714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BD8C-D230-356A-7DA0-3B3772ACAFA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132EEB4-53B3-8B49-F0F2-AF56F827491E}"/>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sp>
        <p:nvSpPr>
          <p:cNvPr id="22" name="TextBox 21">
            <a:extLst>
              <a:ext uri="{FF2B5EF4-FFF2-40B4-BE49-F238E27FC236}">
                <a16:creationId xmlns:a16="http://schemas.microsoft.com/office/drawing/2014/main" id="{D895CE4D-1F0A-D157-71D1-48FE7EAA3F3D}"/>
              </a:ext>
            </a:extLst>
          </p:cNvPr>
          <p:cNvSpPr txBox="1"/>
          <p:nvPr/>
        </p:nvSpPr>
        <p:spPr>
          <a:xfrm>
            <a:off x="5799025" y="322027"/>
            <a:ext cx="10707067" cy="523220"/>
          </a:xfrm>
          <a:prstGeom prst="rect">
            <a:avLst/>
          </a:prstGeom>
          <a:noFill/>
        </p:spPr>
        <p:txBody>
          <a:bodyPr wrap="square" rtlCol="0">
            <a:spAutoFit/>
          </a:bodyPr>
          <a:lstStyle/>
          <a:p>
            <a:r>
              <a:rPr lang="en-US" sz="2800" dirty="0"/>
              <a:t>Create a letter to DMS HQ members to invite them to your post.</a:t>
            </a:r>
          </a:p>
        </p:txBody>
      </p:sp>
      <p:pic>
        <p:nvPicPr>
          <p:cNvPr id="9" name="Picture 8">
            <a:extLst>
              <a:ext uri="{FF2B5EF4-FFF2-40B4-BE49-F238E27FC236}">
                <a16:creationId xmlns:a16="http://schemas.microsoft.com/office/drawing/2014/main" id="{FF413136-4F81-28CC-8DD5-B569701D1FEC}"/>
              </a:ext>
            </a:extLst>
          </p:cNvPr>
          <p:cNvPicPr>
            <a:picLocks noChangeAspect="1"/>
          </p:cNvPicPr>
          <p:nvPr/>
        </p:nvPicPr>
        <p:blipFill>
          <a:blip r:embed="rId3"/>
          <a:stretch>
            <a:fillRect/>
          </a:stretch>
        </p:blipFill>
        <p:spPr>
          <a:xfrm>
            <a:off x="382874" y="1599915"/>
            <a:ext cx="16468462" cy="4613315"/>
          </a:xfrm>
          <a:prstGeom prst="rect">
            <a:avLst/>
          </a:prstGeom>
        </p:spPr>
      </p:pic>
    </p:spTree>
    <p:extLst>
      <p:ext uri="{BB962C8B-B14F-4D97-AF65-F5344CB8AC3E}">
        <p14:creationId xmlns:p14="http://schemas.microsoft.com/office/powerpoint/2010/main" val="49346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EA66A-DE02-1D46-87C6-8307E7B8F38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30EC4B8-66E3-5936-8D3D-C38321C79FD3}"/>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sp>
        <p:nvSpPr>
          <p:cNvPr id="7" name="TextBox 6">
            <a:extLst>
              <a:ext uri="{FF2B5EF4-FFF2-40B4-BE49-F238E27FC236}">
                <a16:creationId xmlns:a16="http://schemas.microsoft.com/office/drawing/2014/main" id="{926D39DC-DCE3-83EC-A21B-C139DE624901}"/>
              </a:ext>
            </a:extLst>
          </p:cNvPr>
          <p:cNvSpPr txBox="1"/>
          <p:nvPr/>
        </p:nvSpPr>
        <p:spPr>
          <a:xfrm>
            <a:off x="5799025" y="322027"/>
            <a:ext cx="10707067" cy="523220"/>
          </a:xfrm>
          <a:prstGeom prst="rect">
            <a:avLst/>
          </a:prstGeom>
          <a:noFill/>
        </p:spPr>
        <p:txBody>
          <a:bodyPr wrap="square" rtlCol="0">
            <a:spAutoFit/>
          </a:bodyPr>
          <a:lstStyle/>
          <a:p>
            <a:r>
              <a:rPr lang="en-US" sz="2800" dirty="0"/>
              <a:t>Create a letter to DMS HQ members to invite them to your post.</a:t>
            </a:r>
          </a:p>
        </p:txBody>
      </p:sp>
      <p:pic>
        <p:nvPicPr>
          <p:cNvPr id="10" name="Picture 9">
            <a:extLst>
              <a:ext uri="{FF2B5EF4-FFF2-40B4-BE49-F238E27FC236}">
                <a16:creationId xmlns:a16="http://schemas.microsoft.com/office/drawing/2014/main" id="{62E7E961-757C-B916-241D-7169EE4A35E8}"/>
              </a:ext>
            </a:extLst>
          </p:cNvPr>
          <p:cNvPicPr>
            <a:picLocks noChangeAspect="1"/>
          </p:cNvPicPr>
          <p:nvPr/>
        </p:nvPicPr>
        <p:blipFill>
          <a:blip r:embed="rId3"/>
          <a:stretch>
            <a:fillRect/>
          </a:stretch>
        </p:blipFill>
        <p:spPr>
          <a:xfrm>
            <a:off x="-117231" y="1547705"/>
            <a:ext cx="17417191" cy="4102817"/>
          </a:xfrm>
          <a:prstGeom prst="rect">
            <a:avLst/>
          </a:prstGeom>
        </p:spPr>
      </p:pic>
      <p:sp>
        <p:nvSpPr>
          <p:cNvPr id="8" name="Oval 7">
            <a:extLst>
              <a:ext uri="{FF2B5EF4-FFF2-40B4-BE49-F238E27FC236}">
                <a16:creationId xmlns:a16="http://schemas.microsoft.com/office/drawing/2014/main" id="{6CF5F603-9873-1BC5-93BC-5F4FE8E336EA}"/>
              </a:ext>
            </a:extLst>
          </p:cNvPr>
          <p:cNvSpPr/>
          <p:nvPr/>
        </p:nvSpPr>
        <p:spPr>
          <a:xfrm>
            <a:off x="15099321" y="3423138"/>
            <a:ext cx="2072955" cy="168812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82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999D-C24A-7C3C-5495-E970A57FC9D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370C335-D19A-275E-1CE3-8C01B66C41EB}"/>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grpSp>
        <p:nvGrpSpPr>
          <p:cNvPr id="4" name="Group 3">
            <a:extLst>
              <a:ext uri="{FF2B5EF4-FFF2-40B4-BE49-F238E27FC236}">
                <a16:creationId xmlns:a16="http://schemas.microsoft.com/office/drawing/2014/main" id="{474A2F1D-E4A4-3FDD-CEFF-21F43E0BB186}"/>
              </a:ext>
            </a:extLst>
          </p:cNvPr>
          <p:cNvGrpSpPr/>
          <p:nvPr/>
        </p:nvGrpSpPr>
        <p:grpSpPr>
          <a:xfrm>
            <a:off x="-76929" y="-1"/>
            <a:ext cx="17417191" cy="10007037"/>
            <a:chOff x="-76929" y="-1"/>
            <a:chExt cx="17417191" cy="10007037"/>
          </a:xfrm>
        </p:grpSpPr>
        <p:grpSp>
          <p:nvGrpSpPr>
            <p:cNvPr id="8" name="Group 7">
              <a:extLst>
                <a:ext uri="{FF2B5EF4-FFF2-40B4-BE49-F238E27FC236}">
                  <a16:creationId xmlns:a16="http://schemas.microsoft.com/office/drawing/2014/main" id="{AD380C9E-8831-5DC6-C0B4-DA9A61127B5B}"/>
                </a:ext>
              </a:extLst>
            </p:cNvPr>
            <p:cNvGrpSpPr/>
            <p:nvPr/>
          </p:nvGrpSpPr>
          <p:grpSpPr>
            <a:xfrm>
              <a:off x="-1" y="0"/>
              <a:ext cx="17340263" cy="10007036"/>
              <a:chOff x="-29029" y="-12445"/>
              <a:chExt cx="17340263" cy="10007036"/>
            </a:xfrm>
          </p:grpSpPr>
          <p:pic>
            <p:nvPicPr>
              <p:cNvPr id="3" name="Picture 2">
                <a:extLst>
                  <a:ext uri="{FF2B5EF4-FFF2-40B4-BE49-F238E27FC236}">
                    <a16:creationId xmlns:a16="http://schemas.microsoft.com/office/drawing/2014/main" id="{C04859F3-D625-6289-545E-B615CBBF82BA}"/>
                  </a:ext>
                </a:extLst>
              </p:cNvPr>
              <p:cNvPicPr>
                <a:picLocks noChangeAspect="1"/>
              </p:cNvPicPr>
              <p:nvPr/>
            </p:nvPicPr>
            <p:blipFill>
              <a:blip r:embed="rId3"/>
              <a:stretch>
                <a:fillRect/>
              </a:stretch>
            </p:blipFill>
            <p:spPr>
              <a:xfrm>
                <a:off x="-29029" y="-12445"/>
                <a:ext cx="17340263" cy="10007036"/>
              </a:xfrm>
              <a:prstGeom prst="rect">
                <a:avLst/>
              </a:prstGeom>
            </p:spPr>
          </p:pic>
          <p:sp>
            <p:nvSpPr>
              <p:cNvPr id="7" name="TextBox 6">
                <a:extLst>
                  <a:ext uri="{FF2B5EF4-FFF2-40B4-BE49-F238E27FC236}">
                    <a16:creationId xmlns:a16="http://schemas.microsoft.com/office/drawing/2014/main" id="{B70F11DC-DDA0-6B73-0F4C-93B9C3CE4B26}"/>
                  </a:ext>
                </a:extLst>
              </p:cNvPr>
              <p:cNvSpPr txBox="1"/>
              <p:nvPr/>
            </p:nvSpPr>
            <p:spPr>
              <a:xfrm>
                <a:off x="13730512" y="4575574"/>
                <a:ext cx="2946400" cy="830997"/>
              </a:xfrm>
              <a:prstGeom prst="rect">
                <a:avLst/>
              </a:prstGeom>
              <a:solidFill>
                <a:schemeClr val="bg1"/>
              </a:solidFill>
              <a:ln>
                <a:solidFill>
                  <a:schemeClr val="bg1"/>
                </a:solidFill>
              </a:ln>
            </p:spPr>
            <p:txBody>
              <a:bodyPr wrap="square" rtlCol="0">
                <a:spAutoFit/>
              </a:bodyPr>
              <a:lstStyle/>
              <a:p>
                <a:pPr algn="r"/>
                <a:r>
                  <a:rPr lang="en-US" sz="2000" b="1" dirty="0">
                    <a:latin typeface="Times New Roman" panose="02020603050405020304" pitchFamily="18" charset="0"/>
                    <a:cs typeface="Times New Roman" panose="02020603050405020304" pitchFamily="18" charset="0"/>
                  </a:rPr>
                  <a:t>(</a:t>
                </a:r>
                <a:r>
                  <a:rPr lang="en-US" sz="2400" b="1" dirty="0">
                    <a:latin typeface="+mj-lt"/>
                    <a:cs typeface="Times New Roman" panose="02020603050405020304" pitchFamily="18" charset="0"/>
                  </a:rPr>
                  <a:t>937)555-5555</a:t>
                </a:r>
              </a:p>
              <a:p>
                <a:pPr algn="r"/>
                <a:r>
                  <a:rPr lang="en-US" sz="2400" b="1" dirty="0">
                    <a:latin typeface="+mj-lt"/>
                    <a:cs typeface="Times New Roman" panose="02020603050405020304" pitchFamily="18" charset="0"/>
                  </a:rPr>
                  <a:t>postemail@aol.com</a:t>
                </a:r>
              </a:p>
            </p:txBody>
          </p:sp>
        </p:grpSp>
        <p:pic>
          <p:nvPicPr>
            <p:cNvPr id="2" name="Picture 1">
              <a:extLst>
                <a:ext uri="{FF2B5EF4-FFF2-40B4-BE49-F238E27FC236}">
                  <a16:creationId xmlns:a16="http://schemas.microsoft.com/office/drawing/2014/main" id="{78DEFCBD-8CC6-F504-A4CC-C98844387250}"/>
                </a:ext>
              </a:extLst>
            </p:cNvPr>
            <p:cNvPicPr>
              <a:picLocks noChangeAspect="1"/>
            </p:cNvPicPr>
            <p:nvPr/>
          </p:nvPicPr>
          <p:blipFill>
            <a:blip r:embed="rId4"/>
            <a:stretch>
              <a:fillRect/>
            </a:stretch>
          </p:blipFill>
          <p:spPr>
            <a:xfrm>
              <a:off x="-76929" y="-1"/>
              <a:ext cx="17417191" cy="4102817"/>
            </a:xfrm>
            <a:prstGeom prst="rect">
              <a:avLst/>
            </a:prstGeom>
          </p:spPr>
        </p:pic>
      </p:grpSp>
      <p:pic>
        <p:nvPicPr>
          <p:cNvPr id="10" name="Picture 9">
            <a:extLst>
              <a:ext uri="{FF2B5EF4-FFF2-40B4-BE49-F238E27FC236}">
                <a16:creationId xmlns:a16="http://schemas.microsoft.com/office/drawing/2014/main" id="{6842C94B-49B6-C700-59F2-2E6900DC0866}"/>
              </a:ext>
            </a:extLst>
          </p:cNvPr>
          <p:cNvPicPr>
            <a:picLocks noChangeAspect="1"/>
          </p:cNvPicPr>
          <p:nvPr/>
        </p:nvPicPr>
        <p:blipFill>
          <a:blip r:embed="rId5"/>
          <a:stretch>
            <a:fillRect/>
          </a:stretch>
        </p:blipFill>
        <p:spPr>
          <a:xfrm>
            <a:off x="331900" y="4102816"/>
            <a:ext cx="3770871" cy="8559281"/>
          </a:xfrm>
          <a:prstGeom prst="rect">
            <a:avLst/>
          </a:prstGeom>
          <a:ln w="38100">
            <a:solidFill>
              <a:srgbClr val="FF0000"/>
            </a:solidFill>
          </a:ln>
        </p:spPr>
      </p:pic>
    </p:spTree>
    <p:extLst>
      <p:ext uri="{BB962C8B-B14F-4D97-AF65-F5344CB8AC3E}">
        <p14:creationId xmlns:p14="http://schemas.microsoft.com/office/powerpoint/2010/main" val="40839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9C5C48-ACF7-544D-317F-3C717D9A96A9}"/>
              </a:ext>
            </a:extLst>
          </p:cNvPr>
          <p:cNvPicPr>
            <a:picLocks noChangeAspect="1"/>
          </p:cNvPicPr>
          <p:nvPr/>
        </p:nvPicPr>
        <p:blipFill>
          <a:blip r:embed="rId4"/>
          <a:stretch>
            <a:fillRect/>
          </a:stretch>
        </p:blipFill>
        <p:spPr>
          <a:xfrm>
            <a:off x="478425" y="275553"/>
            <a:ext cx="16378090" cy="5228432"/>
          </a:xfrm>
          <a:prstGeom prst="rect">
            <a:avLst/>
          </a:prstGeom>
        </p:spPr>
      </p:pic>
      <p:sp>
        <p:nvSpPr>
          <p:cNvPr id="7" name="Rectangle: Rounded Corners 6">
            <a:extLst>
              <a:ext uri="{FF2B5EF4-FFF2-40B4-BE49-F238E27FC236}">
                <a16:creationId xmlns:a16="http://schemas.microsoft.com/office/drawing/2014/main" id="{36EC6521-B387-49AC-A147-A7E529791473}"/>
              </a:ext>
            </a:extLst>
          </p:cNvPr>
          <p:cNvSpPr/>
          <p:nvPr/>
        </p:nvSpPr>
        <p:spPr>
          <a:xfrm>
            <a:off x="689110" y="2855284"/>
            <a:ext cx="2663690" cy="533340"/>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sp>
        <p:nvSpPr>
          <p:cNvPr id="13" name="Oval 12">
            <a:extLst>
              <a:ext uri="{FF2B5EF4-FFF2-40B4-BE49-F238E27FC236}">
                <a16:creationId xmlns:a16="http://schemas.microsoft.com/office/drawing/2014/main" id="{97CA2199-ED61-4C18-BD1A-18D29A6E742E}"/>
              </a:ext>
            </a:extLst>
          </p:cNvPr>
          <p:cNvSpPr/>
          <p:nvPr/>
        </p:nvSpPr>
        <p:spPr>
          <a:xfrm>
            <a:off x="13403972" y="4212971"/>
            <a:ext cx="744229" cy="40225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a:p>
        </p:txBody>
      </p:sp>
      <p:sp>
        <p:nvSpPr>
          <p:cNvPr id="25" name="Arrow: Right 24">
            <a:extLst>
              <a:ext uri="{FF2B5EF4-FFF2-40B4-BE49-F238E27FC236}">
                <a16:creationId xmlns:a16="http://schemas.microsoft.com/office/drawing/2014/main" id="{DA8060E1-598C-DD4C-1274-13EB71DF08D2}"/>
              </a:ext>
            </a:extLst>
          </p:cNvPr>
          <p:cNvSpPr/>
          <p:nvPr/>
        </p:nvSpPr>
        <p:spPr>
          <a:xfrm rot="10800000" flipV="1">
            <a:off x="15547862" y="4181562"/>
            <a:ext cx="539211" cy="459395"/>
          </a:xfrm>
          <a:prstGeom prst="rightArrow">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5" name="Rectangle 4">
            <a:extLst>
              <a:ext uri="{FF2B5EF4-FFF2-40B4-BE49-F238E27FC236}">
                <a16:creationId xmlns:a16="http://schemas.microsoft.com/office/drawing/2014/main" id="{B59DCF67-C0C3-DE88-7FC6-0DAB40C2EE72}"/>
              </a:ext>
            </a:extLst>
          </p:cNvPr>
          <p:cNvSpPr/>
          <p:nvPr/>
        </p:nvSpPr>
        <p:spPr>
          <a:xfrm>
            <a:off x="318042" y="5883331"/>
            <a:ext cx="16780555" cy="1754326"/>
          </a:xfrm>
          <a:prstGeom prst="rect">
            <a:avLst/>
          </a:prstGeom>
          <a:solidFill>
            <a:schemeClr val="accent1"/>
          </a:solidFill>
        </p:spPr>
        <p:txBody>
          <a:bodyPr wrap="none" lIns="91440" tIns="45720" rIns="91440" bIns="45720">
            <a:spAutoFit/>
          </a:bodyPr>
          <a:lstStyle/>
          <a:p>
            <a:pPr algn="ctr"/>
            <a:r>
              <a:rPr lang="en-US" sz="5400" b="1" spc="50">
                <a:ln w="9525" cmpd="sng">
                  <a:solidFill>
                    <a:schemeClr val="accent1"/>
                  </a:solidFill>
                  <a:prstDash val="solid"/>
                </a:ln>
                <a:solidFill>
                  <a:srgbClr val="70AD47">
                    <a:tint val="1000"/>
                  </a:srgbClr>
                </a:solidFill>
                <a:effectLst>
                  <a:glow rad="38100">
                    <a:schemeClr val="accent1">
                      <a:alpha val="40000"/>
                    </a:schemeClr>
                  </a:glow>
                </a:effectLst>
              </a:rPr>
              <a:t>Do not submit a paper form if submitting online.</a:t>
            </a:r>
          </a:p>
          <a:p>
            <a:pPr algn="ctr"/>
            <a:r>
              <a:rPr lang="en-US" sz="5400" b="1" spc="50">
                <a:ln w="9525" cmpd="sng">
                  <a:solidFill>
                    <a:schemeClr val="accent1"/>
                  </a:solidFill>
                  <a:prstDash val="solid"/>
                </a:ln>
                <a:solidFill>
                  <a:srgbClr val="70AD47">
                    <a:tint val="1000"/>
                  </a:srgbClr>
                </a:solidFill>
                <a:effectLst>
                  <a:glow rad="38100">
                    <a:schemeClr val="accent1">
                      <a:alpha val="40000"/>
                    </a:schemeClr>
                  </a:glow>
                </a:effectLst>
              </a:rPr>
              <a:t>Departments have access to online reports.</a:t>
            </a:r>
            <a:endParaRPr lang="en-US" sz="5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ustDataLst>
      <p:tags r:id="rId1"/>
    </p:custDataLst>
    <p:extLst>
      <p:ext uri="{BB962C8B-B14F-4D97-AF65-F5344CB8AC3E}">
        <p14:creationId xmlns:p14="http://schemas.microsoft.com/office/powerpoint/2010/main" val="1524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1000"/>
                                        <p:tgtEl>
                                          <p:spTgt spid="2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5"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3A30D-A131-544B-992D-B558EE63B56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DFFC99A-1A3E-5629-6691-BB124B1D4A53}"/>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pic>
        <p:nvPicPr>
          <p:cNvPr id="4" name="Picture 3">
            <a:extLst>
              <a:ext uri="{FF2B5EF4-FFF2-40B4-BE49-F238E27FC236}">
                <a16:creationId xmlns:a16="http://schemas.microsoft.com/office/drawing/2014/main" id="{347DAC62-8BBE-DDE4-2479-EA29E79A5F25}"/>
              </a:ext>
            </a:extLst>
          </p:cNvPr>
          <p:cNvPicPr>
            <a:picLocks noChangeAspect="1"/>
          </p:cNvPicPr>
          <p:nvPr/>
        </p:nvPicPr>
        <p:blipFill>
          <a:blip r:embed="rId3"/>
          <a:stretch>
            <a:fillRect/>
          </a:stretch>
        </p:blipFill>
        <p:spPr>
          <a:xfrm>
            <a:off x="-1" y="0"/>
            <a:ext cx="17454867" cy="10029371"/>
          </a:xfrm>
          <a:prstGeom prst="rect">
            <a:avLst/>
          </a:prstGeom>
        </p:spPr>
      </p:pic>
      <p:sp>
        <p:nvSpPr>
          <p:cNvPr id="5" name="TextBox 4">
            <a:extLst>
              <a:ext uri="{FF2B5EF4-FFF2-40B4-BE49-F238E27FC236}">
                <a16:creationId xmlns:a16="http://schemas.microsoft.com/office/drawing/2014/main" id="{DF9648A3-B48D-67CE-44BB-A8BDA09E88FA}"/>
              </a:ext>
            </a:extLst>
          </p:cNvPr>
          <p:cNvSpPr txBox="1"/>
          <p:nvPr/>
        </p:nvSpPr>
        <p:spPr>
          <a:xfrm>
            <a:off x="10537372" y="1872352"/>
            <a:ext cx="2104568" cy="523220"/>
          </a:xfrm>
          <a:prstGeom prst="rect">
            <a:avLst/>
          </a:prstGeom>
          <a:solidFill>
            <a:schemeClr val="bg1"/>
          </a:solidFill>
          <a:ln>
            <a:solidFill>
              <a:schemeClr val="bg1"/>
            </a:solidFill>
          </a:ln>
        </p:spPr>
        <p:txBody>
          <a:bodyPr wrap="square" rtlCol="0">
            <a:spAutoFit/>
          </a:bodyPr>
          <a:lstStyle/>
          <a:p>
            <a:pPr algn="r"/>
            <a:r>
              <a:rPr lang="en-US" sz="1400" b="1" dirty="0">
                <a:latin typeface="Times New Roman" panose="02020603050405020304" pitchFamily="18" charset="0"/>
                <a:cs typeface="Times New Roman" panose="02020603050405020304" pitchFamily="18" charset="0"/>
              </a:rPr>
              <a:t>(</a:t>
            </a:r>
            <a:r>
              <a:rPr lang="en-US" sz="1400" b="1" dirty="0">
                <a:latin typeface="+mj-lt"/>
                <a:cs typeface="Times New Roman" panose="02020603050405020304" pitchFamily="18" charset="0"/>
              </a:rPr>
              <a:t>937)555-5555</a:t>
            </a:r>
          </a:p>
          <a:p>
            <a:pPr algn="r"/>
            <a:r>
              <a:rPr lang="en-US" sz="1400" b="1" dirty="0">
                <a:latin typeface="+mj-lt"/>
                <a:cs typeface="Times New Roman" panose="02020603050405020304" pitchFamily="18" charset="0"/>
              </a:rPr>
              <a:t>postemail@aol.com</a:t>
            </a:r>
          </a:p>
        </p:txBody>
      </p:sp>
      <p:sp>
        <p:nvSpPr>
          <p:cNvPr id="9" name="TextBox 8">
            <a:extLst>
              <a:ext uri="{FF2B5EF4-FFF2-40B4-BE49-F238E27FC236}">
                <a16:creationId xmlns:a16="http://schemas.microsoft.com/office/drawing/2014/main" id="{EF62C56F-AC20-B5BA-9997-4B8B9D727903}"/>
              </a:ext>
            </a:extLst>
          </p:cNvPr>
          <p:cNvSpPr txBox="1"/>
          <p:nvPr/>
        </p:nvSpPr>
        <p:spPr>
          <a:xfrm>
            <a:off x="3106059" y="3722920"/>
            <a:ext cx="2104568" cy="307777"/>
          </a:xfrm>
          <a:prstGeom prst="rect">
            <a:avLst/>
          </a:prstGeom>
          <a:solidFill>
            <a:schemeClr val="bg1"/>
          </a:solidFill>
          <a:ln>
            <a:solidFill>
              <a:srgbClr val="FF0000"/>
            </a:solidFill>
          </a:ln>
        </p:spPr>
        <p:txBody>
          <a:bodyPr wrap="square" rtlCol="0">
            <a:spAutoFit/>
          </a:bodyPr>
          <a:lstStyle/>
          <a:p>
            <a:pPr algn="l"/>
            <a:r>
              <a:rPr lang="en-US" sz="1400" b="1" dirty="0">
                <a:latin typeface="+mj-lt"/>
                <a:cs typeface="Times New Roman" panose="02020603050405020304" pitchFamily="18" charset="0"/>
              </a:rPr>
              <a:t>Dear Jane Example</a:t>
            </a:r>
          </a:p>
        </p:txBody>
      </p:sp>
      <p:pic>
        <p:nvPicPr>
          <p:cNvPr id="11" name="Picture 10">
            <a:extLst>
              <a:ext uri="{FF2B5EF4-FFF2-40B4-BE49-F238E27FC236}">
                <a16:creationId xmlns:a16="http://schemas.microsoft.com/office/drawing/2014/main" id="{F11D602A-484D-DEBF-E2C5-1B53236E130C}"/>
              </a:ext>
            </a:extLst>
          </p:cNvPr>
          <p:cNvPicPr>
            <a:picLocks noChangeAspect="1"/>
          </p:cNvPicPr>
          <p:nvPr/>
        </p:nvPicPr>
        <p:blipFill>
          <a:blip r:embed="rId4"/>
          <a:stretch>
            <a:fillRect/>
          </a:stretch>
        </p:blipFill>
        <p:spPr>
          <a:xfrm>
            <a:off x="409774" y="4769110"/>
            <a:ext cx="15873232" cy="1675232"/>
          </a:xfrm>
          <a:prstGeom prst="rect">
            <a:avLst/>
          </a:prstGeom>
          <a:ln>
            <a:solidFill>
              <a:srgbClr val="FF0000"/>
            </a:solidFill>
          </a:ln>
        </p:spPr>
      </p:pic>
    </p:spTree>
    <p:extLst>
      <p:ext uri="{BB962C8B-B14F-4D97-AF65-F5344CB8AC3E}">
        <p14:creationId xmlns:p14="http://schemas.microsoft.com/office/powerpoint/2010/main" val="285778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69204-71F8-7344-1F7D-AB137852EE8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E80A95C-1479-7877-5E1C-821562F99F58}"/>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pic>
        <p:nvPicPr>
          <p:cNvPr id="4" name="Picture 3">
            <a:extLst>
              <a:ext uri="{FF2B5EF4-FFF2-40B4-BE49-F238E27FC236}">
                <a16:creationId xmlns:a16="http://schemas.microsoft.com/office/drawing/2014/main" id="{F2C20778-0B5D-8BF8-B1D4-A6396E98B480}"/>
              </a:ext>
            </a:extLst>
          </p:cNvPr>
          <p:cNvPicPr>
            <a:picLocks noChangeAspect="1"/>
          </p:cNvPicPr>
          <p:nvPr/>
        </p:nvPicPr>
        <p:blipFill>
          <a:blip r:embed="rId3"/>
          <a:stretch>
            <a:fillRect/>
          </a:stretch>
        </p:blipFill>
        <p:spPr>
          <a:xfrm>
            <a:off x="-1" y="0"/>
            <a:ext cx="17454867" cy="10029371"/>
          </a:xfrm>
          <a:prstGeom prst="rect">
            <a:avLst/>
          </a:prstGeom>
        </p:spPr>
      </p:pic>
      <p:sp>
        <p:nvSpPr>
          <p:cNvPr id="5" name="TextBox 4">
            <a:extLst>
              <a:ext uri="{FF2B5EF4-FFF2-40B4-BE49-F238E27FC236}">
                <a16:creationId xmlns:a16="http://schemas.microsoft.com/office/drawing/2014/main" id="{DF4F6239-A414-996D-AAEF-4B32CF68CC8E}"/>
              </a:ext>
            </a:extLst>
          </p:cNvPr>
          <p:cNvSpPr txBox="1"/>
          <p:nvPr/>
        </p:nvSpPr>
        <p:spPr>
          <a:xfrm>
            <a:off x="10537372" y="1872352"/>
            <a:ext cx="2104568" cy="523220"/>
          </a:xfrm>
          <a:prstGeom prst="rect">
            <a:avLst/>
          </a:prstGeom>
          <a:solidFill>
            <a:schemeClr val="bg1"/>
          </a:solidFill>
          <a:ln>
            <a:solidFill>
              <a:schemeClr val="bg1"/>
            </a:solidFill>
          </a:ln>
        </p:spPr>
        <p:txBody>
          <a:bodyPr wrap="square" rtlCol="0">
            <a:spAutoFit/>
          </a:bodyPr>
          <a:lstStyle/>
          <a:p>
            <a:pPr algn="r"/>
            <a:r>
              <a:rPr lang="en-US" sz="1400" b="1" dirty="0">
                <a:latin typeface="Times New Roman" panose="02020603050405020304" pitchFamily="18" charset="0"/>
                <a:cs typeface="Times New Roman" panose="02020603050405020304" pitchFamily="18" charset="0"/>
              </a:rPr>
              <a:t>(</a:t>
            </a:r>
            <a:r>
              <a:rPr lang="en-US" sz="1400" b="1" dirty="0">
                <a:latin typeface="+mj-lt"/>
                <a:cs typeface="Times New Roman" panose="02020603050405020304" pitchFamily="18" charset="0"/>
              </a:rPr>
              <a:t>937)555-5555</a:t>
            </a:r>
          </a:p>
          <a:p>
            <a:pPr algn="r"/>
            <a:r>
              <a:rPr lang="en-US" sz="1400" b="1" dirty="0">
                <a:latin typeface="+mj-lt"/>
                <a:cs typeface="Times New Roman" panose="02020603050405020304" pitchFamily="18" charset="0"/>
              </a:rPr>
              <a:t>postemail@aol.com</a:t>
            </a:r>
          </a:p>
        </p:txBody>
      </p:sp>
      <p:sp>
        <p:nvSpPr>
          <p:cNvPr id="9" name="TextBox 8">
            <a:extLst>
              <a:ext uri="{FF2B5EF4-FFF2-40B4-BE49-F238E27FC236}">
                <a16:creationId xmlns:a16="http://schemas.microsoft.com/office/drawing/2014/main" id="{F7B5BDBF-5951-A865-369F-B4FBEE2F0117}"/>
              </a:ext>
            </a:extLst>
          </p:cNvPr>
          <p:cNvSpPr txBox="1"/>
          <p:nvPr/>
        </p:nvSpPr>
        <p:spPr>
          <a:xfrm>
            <a:off x="3106059" y="3722920"/>
            <a:ext cx="2104568" cy="307777"/>
          </a:xfrm>
          <a:prstGeom prst="rect">
            <a:avLst/>
          </a:prstGeom>
          <a:solidFill>
            <a:schemeClr val="bg1"/>
          </a:solidFill>
          <a:ln>
            <a:solidFill>
              <a:schemeClr val="bg1"/>
            </a:solidFill>
          </a:ln>
        </p:spPr>
        <p:txBody>
          <a:bodyPr wrap="square" rtlCol="0">
            <a:spAutoFit/>
          </a:bodyPr>
          <a:lstStyle/>
          <a:p>
            <a:pPr algn="l"/>
            <a:r>
              <a:rPr lang="en-US" sz="1400" b="1" dirty="0">
                <a:latin typeface="+mj-lt"/>
                <a:cs typeface="Times New Roman" panose="02020603050405020304" pitchFamily="18" charset="0"/>
              </a:rPr>
              <a:t>Dear Jane Example</a:t>
            </a:r>
          </a:p>
        </p:txBody>
      </p:sp>
      <p:pic>
        <p:nvPicPr>
          <p:cNvPr id="3" name="Picture 2">
            <a:extLst>
              <a:ext uri="{FF2B5EF4-FFF2-40B4-BE49-F238E27FC236}">
                <a16:creationId xmlns:a16="http://schemas.microsoft.com/office/drawing/2014/main" id="{DE8A7871-3DA5-1308-606D-B3F3DBBC699D}"/>
              </a:ext>
            </a:extLst>
          </p:cNvPr>
          <p:cNvPicPr>
            <a:picLocks noChangeAspect="1"/>
          </p:cNvPicPr>
          <p:nvPr/>
        </p:nvPicPr>
        <p:blipFill>
          <a:blip r:embed="rId4"/>
          <a:stretch>
            <a:fillRect/>
          </a:stretch>
        </p:blipFill>
        <p:spPr>
          <a:xfrm>
            <a:off x="762965" y="5320206"/>
            <a:ext cx="15611136" cy="3998176"/>
          </a:xfrm>
          <a:prstGeom prst="rect">
            <a:avLst/>
          </a:prstGeom>
          <a:ln w="38100">
            <a:solidFill>
              <a:srgbClr val="FF0000"/>
            </a:solidFill>
          </a:ln>
        </p:spPr>
      </p:pic>
    </p:spTree>
    <p:extLst>
      <p:ext uri="{BB962C8B-B14F-4D97-AF65-F5344CB8AC3E}">
        <p14:creationId xmlns:p14="http://schemas.microsoft.com/office/powerpoint/2010/main" val="110728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B33B0-34DD-3D32-37AF-2E90C21BB48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394E562-F7ED-A07F-6ED7-98A69E4A4ECF}"/>
              </a:ext>
            </a:extLst>
          </p:cNvPr>
          <p:cNvSpPr>
            <a:spLocks noGrp="1"/>
          </p:cNvSpPr>
          <p:nvPr>
            <p:ph type="body" sz="quarter" idx="10"/>
          </p:nvPr>
        </p:nvSpPr>
        <p:spPr>
          <a:xfrm>
            <a:off x="0" y="394597"/>
            <a:ext cx="5138057" cy="403689"/>
          </a:xfrm>
        </p:spPr>
        <p:txBody>
          <a:bodyPr>
            <a:normAutofit fontScale="85000" lnSpcReduction="20000"/>
          </a:bodyPr>
          <a:lstStyle/>
          <a:p>
            <a:r>
              <a:rPr lang="en-US" dirty="0"/>
              <a:t>TRANSFER INVITATION LETTER</a:t>
            </a:r>
          </a:p>
        </p:txBody>
      </p:sp>
      <p:pic>
        <p:nvPicPr>
          <p:cNvPr id="4" name="Picture 3">
            <a:extLst>
              <a:ext uri="{FF2B5EF4-FFF2-40B4-BE49-F238E27FC236}">
                <a16:creationId xmlns:a16="http://schemas.microsoft.com/office/drawing/2014/main" id="{DCD3A254-9699-5009-B85B-EA3319957388}"/>
              </a:ext>
            </a:extLst>
          </p:cNvPr>
          <p:cNvPicPr>
            <a:picLocks noChangeAspect="1"/>
          </p:cNvPicPr>
          <p:nvPr/>
        </p:nvPicPr>
        <p:blipFill>
          <a:blip r:embed="rId3"/>
          <a:stretch>
            <a:fillRect/>
          </a:stretch>
        </p:blipFill>
        <p:spPr>
          <a:xfrm>
            <a:off x="-57303" y="0"/>
            <a:ext cx="17454867" cy="10029371"/>
          </a:xfrm>
          <a:prstGeom prst="rect">
            <a:avLst/>
          </a:prstGeom>
        </p:spPr>
      </p:pic>
      <p:sp>
        <p:nvSpPr>
          <p:cNvPr id="5" name="TextBox 4">
            <a:extLst>
              <a:ext uri="{FF2B5EF4-FFF2-40B4-BE49-F238E27FC236}">
                <a16:creationId xmlns:a16="http://schemas.microsoft.com/office/drawing/2014/main" id="{CD8BBD3D-6F58-8BA4-A9DA-237D0DD763B8}"/>
              </a:ext>
            </a:extLst>
          </p:cNvPr>
          <p:cNvSpPr txBox="1"/>
          <p:nvPr/>
        </p:nvSpPr>
        <p:spPr>
          <a:xfrm>
            <a:off x="10537372" y="1872352"/>
            <a:ext cx="2104568" cy="523220"/>
          </a:xfrm>
          <a:prstGeom prst="rect">
            <a:avLst/>
          </a:prstGeom>
          <a:solidFill>
            <a:schemeClr val="bg1"/>
          </a:solidFill>
          <a:ln>
            <a:solidFill>
              <a:schemeClr val="bg1"/>
            </a:solidFill>
          </a:ln>
        </p:spPr>
        <p:txBody>
          <a:bodyPr wrap="square" rtlCol="0">
            <a:spAutoFit/>
          </a:bodyPr>
          <a:lstStyle/>
          <a:p>
            <a:pPr algn="r"/>
            <a:r>
              <a:rPr lang="en-US" sz="1400" b="1" dirty="0">
                <a:latin typeface="Times New Roman" panose="02020603050405020304" pitchFamily="18" charset="0"/>
                <a:cs typeface="Times New Roman" panose="02020603050405020304" pitchFamily="18" charset="0"/>
              </a:rPr>
              <a:t>(</a:t>
            </a:r>
            <a:r>
              <a:rPr lang="en-US" sz="1400" b="1" dirty="0">
                <a:latin typeface="+mj-lt"/>
                <a:cs typeface="Times New Roman" panose="02020603050405020304" pitchFamily="18" charset="0"/>
              </a:rPr>
              <a:t>937)555-5555</a:t>
            </a:r>
          </a:p>
          <a:p>
            <a:pPr algn="r"/>
            <a:r>
              <a:rPr lang="en-US" sz="1400" b="1" dirty="0">
                <a:latin typeface="+mj-lt"/>
                <a:cs typeface="Times New Roman" panose="02020603050405020304" pitchFamily="18" charset="0"/>
              </a:rPr>
              <a:t>postemail@aol.com</a:t>
            </a:r>
          </a:p>
        </p:txBody>
      </p:sp>
      <p:sp>
        <p:nvSpPr>
          <p:cNvPr id="9" name="TextBox 8">
            <a:extLst>
              <a:ext uri="{FF2B5EF4-FFF2-40B4-BE49-F238E27FC236}">
                <a16:creationId xmlns:a16="http://schemas.microsoft.com/office/drawing/2014/main" id="{221A8694-FF94-E68C-9B4D-71D20BA3B0F4}"/>
              </a:ext>
            </a:extLst>
          </p:cNvPr>
          <p:cNvSpPr txBox="1"/>
          <p:nvPr/>
        </p:nvSpPr>
        <p:spPr>
          <a:xfrm>
            <a:off x="3062517" y="3722920"/>
            <a:ext cx="2104568" cy="307777"/>
          </a:xfrm>
          <a:prstGeom prst="rect">
            <a:avLst/>
          </a:prstGeom>
          <a:solidFill>
            <a:schemeClr val="bg1"/>
          </a:solidFill>
          <a:ln>
            <a:solidFill>
              <a:schemeClr val="bg1"/>
            </a:solidFill>
          </a:ln>
        </p:spPr>
        <p:txBody>
          <a:bodyPr wrap="square" rtlCol="0">
            <a:spAutoFit/>
          </a:bodyPr>
          <a:lstStyle/>
          <a:p>
            <a:pPr algn="l"/>
            <a:r>
              <a:rPr lang="en-US" sz="1400" b="1" dirty="0">
                <a:latin typeface="+mj-lt"/>
                <a:cs typeface="Times New Roman" panose="02020603050405020304" pitchFamily="18" charset="0"/>
              </a:rPr>
              <a:t>Dear Jane Example</a:t>
            </a:r>
          </a:p>
        </p:txBody>
      </p:sp>
      <p:sp>
        <p:nvSpPr>
          <p:cNvPr id="7" name="Arrow: Down 6">
            <a:extLst>
              <a:ext uri="{FF2B5EF4-FFF2-40B4-BE49-F238E27FC236}">
                <a16:creationId xmlns:a16="http://schemas.microsoft.com/office/drawing/2014/main" id="{D4D4FDF8-23C1-B359-5F0A-07F49DD34E38}"/>
              </a:ext>
            </a:extLst>
          </p:cNvPr>
          <p:cNvSpPr/>
          <p:nvPr/>
        </p:nvSpPr>
        <p:spPr>
          <a:xfrm>
            <a:off x="2902857" y="8157028"/>
            <a:ext cx="1364343" cy="1219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3820A24-17E7-49CD-2181-31701BF66B80}"/>
              </a:ext>
            </a:extLst>
          </p:cNvPr>
          <p:cNvGrpSpPr/>
          <p:nvPr/>
        </p:nvGrpSpPr>
        <p:grpSpPr>
          <a:xfrm>
            <a:off x="685520" y="4267924"/>
            <a:ext cx="13592226" cy="5215099"/>
            <a:chOff x="2902857" y="4267924"/>
            <a:chExt cx="13592226" cy="5215099"/>
          </a:xfrm>
        </p:grpSpPr>
        <p:pic>
          <p:nvPicPr>
            <p:cNvPr id="10" name="Picture 9">
              <a:extLst>
                <a:ext uri="{FF2B5EF4-FFF2-40B4-BE49-F238E27FC236}">
                  <a16:creationId xmlns:a16="http://schemas.microsoft.com/office/drawing/2014/main" id="{63883C70-8901-3142-5EBB-D4398AFD9915}"/>
                </a:ext>
              </a:extLst>
            </p:cNvPr>
            <p:cNvPicPr>
              <a:picLocks noChangeAspect="1"/>
            </p:cNvPicPr>
            <p:nvPr/>
          </p:nvPicPr>
          <p:blipFill>
            <a:blip r:embed="rId4"/>
            <a:stretch>
              <a:fillRect/>
            </a:stretch>
          </p:blipFill>
          <p:spPr>
            <a:xfrm>
              <a:off x="2902857" y="4267924"/>
              <a:ext cx="13592226" cy="5215099"/>
            </a:xfrm>
            <a:prstGeom prst="rect">
              <a:avLst/>
            </a:prstGeom>
            <a:ln w="38100">
              <a:solidFill>
                <a:srgbClr val="FF0000"/>
              </a:solidFill>
            </a:ln>
          </p:spPr>
        </p:pic>
        <p:sp>
          <p:nvSpPr>
            <p:cNvPr id="11" name="TextBox 10">
              <a:extLst>
                <a:ext uri="{FF2B5EF4-FFF2-40B4-BE49-F238E27FC236}">
                  <a16:creationId xmlns:a16="http://schemas.microsoft.com/office/drawing/2014/main" id="{71335A38-3A85-75A2-8300-5D9190DC18D8}"/>
                </a:ext>
              </a:extLst>
            </p:cNvPr>
            <p:cNvSpPr txBox="1"/>
            <p:nvPr/>
          </p:nvSpPr>
          <p:spPr>
            <a:xfrm>
              <a:off x="3062517" y="5672216"/>
              <a:ext cx="4746169" cy="461665"/>
            </a:xfrm>
            <a:prstGeom prst="rect">
              <a:avLst/>
            </a:prstGeom>
            <a:solidFill>
              <a:schemeClr val="bg1"/>
            </a:solidFill>
            <a:ln>
              <a:solidFill>
                <a:schemeClr val="bg1"/>
              </a:solidFill>
            </a:ln>
          </p:spPr>
          <p:txBody>
            <a:bodyPr wrap="square" rtlCol="0">
              <a:spAutoFit/>
            </a:bodyPr>
            <a:lstStyle/>
            <a:p>
              <a:pPr algn="l"/>
              <a:r>
                <a:rPr lang="en-US" sz="2400" b="1" dirty="0">
                  <a:solidFill>
                    <a:schemeClr val="tx1"/>
                  </a:solidFill>
                  <a:latin typeface="Times New Roman" panose="02020603050405020304" pitchFamily="18" charset="0"/>
                  <a:cs typeface="Times New Roman" panose="02020603050405020304" pitchFamily="18" charset="0"/>
                </a:rPr>
                <a:t>Jane Example : 111222333 </a:t>
              </a:r>
              <a:endParaRPr lang="en-US" sz="2400" b="1" dirty="0">
                <a:solidFill>
                  <a:schemeClr val="tx1"/>
                </a:solidFill>
                <a:latin typeface="+mj-lt"/>
                <a:cs typeface="Times New Roman" panose="02020603050405020304" pitchFamily="18" charset="0"/>
              </a:endParaRPr>
            </a:p>
          </p:txBody>
        </p:sp>
        <p:sp>
          <p:nvSpPr>
            <p:cNvPr id="12" name="TextBox 11">
              <a:extLst>
                <a:ext uri="{FF2B5EF4-FFF2-40B4-BE49-F238E27FC236}">
                  <a16:creationId xmlns:a16="http://schemas.microsoft.com/office/drawing/2014/main" id="{E45D0E09-12DC-B854-3B53-6D0C1FA380B2}"/>
                </a:ext>
              </a:extLst>
            </p:cNvPr>
            <p:cNvSpPr txBox="1"/>
            <p:nvPr/>
          </p:nvSpPr>
          <p:spPr>
            <a:xfrm>
              <a:off x="4267200" y="7319636"/>
              <a:ext cx="4746169" cy="1200329"/>
            </a:xfrm>
            <a:prstGeom prst="rect">
              <a:avLst/>
            </a:prstGeom>
            <a:solidFill>
              <a:schemeClr val="bg1"/>
            </a:solidFill>
            <a:ln>
              <a:solidFill>
                <a:schemeClr val="bg1"/>
              </a:solidFill>
            </a:ln>
          </p:spPr>
          <p:txBody>
            <a:bodyPr wrap="square" rtlCol="0">
              <a:spAutoFit/>
            </a:bodyPr>
            <a:lstStyle/>
            <a:p>
              <a:pPr algn="l"/>
              <a:r>
                <a:rPr lang="en-US" sz="2400" b="1" dirty="0">
                  <a:solidFill>
                    <a:schemeClr val="tx1"/>
                  </a:solidFill>
                  <a:latin typeface="Times New Roman" panose="02020603050405020304" pitchFamily="18" charset="0"/>
                  <a:cs typeface="Times New Roman" panose="02020603050405020304" pitchFamily="18" charset="0"/>
                </a:rPr>
                <a:t>Jane Example</a:t>
              </a:r>
            </a:p>
            <a:p>
              <a:pPr algn="l"/>
              <a:r>
                <a:rPr lang="en-US" sz="2400" b="1" dirty="0">
                  <a:solidFill>
                    <a:schemeClr val="tx1"/>
                  </a:solidFill>
                  <a:latin typeface="Times New Roman" panose="02020603050405020304" pitchFamily="18" charset="0"/>
                  <a:cs typeface="Times New Roman" panose="02020603050405020304" pitchFamily="18" charset="0"/>
                </a:rPr>
                <a:t>PO Box ABC</a:t>
              </a:r>
            </a:p>
            <a:p>
              <a:pPr algn="l"/>
              <a:r>
                <a:rPr lang="en-US" sz="2400" b="1" dirty="0">
                  <a:solidFill>
                    <a:schemeClr val="tx1"/>
                  </a:solidFill>
                  <a:latin typeface="Times New Roman" panose="02020603050405020304" pitchFamily="18" charset="0"/>
                  <a:cs typeface="Times New Roman" panose="02020603050405020304" pitchFamily="18" charset="0"/>
                </a:rPr>
                <a:t>Alexandria OH   43016</a:t>
              </a:r>
              <a:endParaRPr lang="en-US" sz="2400" b="1" dirty="0">
                <a:solidFill>
                  <a:schemeClr val="tx1"/>
                </a:solidFill>
                <a:latin typeface="+mj-lt"/>
                <a:cs typeface="Times New Roman" panose="02020603050405020304" pitchFamily="18" charset="0"/>
              </a:endParaRPr>
            </a:p>
          </p:txBody>
        </p:sp>
      </p:grpSp>
    </p:spTree>
    <p:extLst>
      <p:ext uri="{BB962C8B-B14F-4D97-AF65-F5344CB8AC3E}">
        <p14:creationId xmlns:p14="http://schemas.microsoft.com/office/powerpoint/2010/main" val="4614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F36D-021F-04D2-94DA-0763153A80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10E6597-18C6-E557-F95C-EEF1BA7FC779}"/>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4D771F10-4FE6-475F-3BF9-1EBF81B49F46}"/>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ABA188DD-151B-EA8A-118E-6108F519AE3C}"/>
              </a:ext>
            </a:extLst>
          </p:cNvPr>
          <p:cNvPicPr>
            <a:picLocks noChangeAspect="1"/>
          </p:cNvPicPr>
          <p:nvPr/>
        </p:nvPicPr>
        <p:blipFill>
          <a:blip r:embed="rId6"/>
          <a:stretch>
            <a:fillRect/>
          </a:stretch>
        </p:blipFill>
        <p:spPr>
          <a:xfrm>
            <a:off x="4787096" y="802699"/>
            <a:ext cx="8582537" cy="8631191"/>
          </a:xfrm>
          <a:prstGeom prst="rect">
            <a:avLst/>
          </a:prstGeom>
        </p:spPr>
      </p:pic>
      <p:sp>
        <p:nvSpPr>
          <p:cNvPr id="2" name="Rectangle: Rounded Corners 1">
            <a:extLst>
              <a:ext uri="{FF2B5EF4-FFF2-40B4-BE49-F238E27FC236}">
                <a16:creationId xmlns:a16="http://schemas.microsoft.com/office/drawing/2014/main" id="{BA524DA1-210C-BBA1-0CBF-1F52EF5336EE}"/>
              </a:ext>
            </a:extLst>
          </p:cNvPr>
          <p:cNvSpPr/>
          <p:nvPr/>
        </p:nvSpPr>
        <p:spPr>
          <a:xfrm>
            <a:off x="5004531" y="6431144"/>
            <a:ext cx="5872015" cy="746896"/>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6" name="Picture 5">
            <a:extLst>
              <a:ext uri="{FF2B5EF4-FFF2-40B4-BE49-F238E27FC236}">
                <a16:creationId xmlns:a16="http://schemas.microsoft.com/office/drawing/2014/main" id="{2F71DD7D-EF38-3120-5A8B-B0477ECE550E}"/>
              </a:ext>
            </a:extLst>
          </p:cNvPr>
          <p:cNvPicPr>
            <a:picLocks noChangeAspect="1"/>
          </p:cNvPicPr>
          <p:nvPr/>
        </p:nvPicPr>
        <p:blipFill>
          <a:blip r:embed="rId7"/>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3378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AA19-18E2-BC37-E2DB-53A37991672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8636136-52AB-9F6D-1D3D-0C2503205676}"/>
              </a:ext>
            </a:extLst>
          </p:cNvPr>
          <p:cNvSpPr>
            <a:spLocks noGrp="1"/>
          </p:cNvSpPr>
          <p:nvPr>
            <p:ph type="body" sz="quarter" idx="10"/>
          </p:nvPr>
        </p:nvSpPr>
        <p:spPr/>
        <p:txBody>
          <a:bodyPr>
            <a:normAutofit fontScale="77500" lnSpcReduction="20000"/>
          </a:bodyPr>
          <a:lstStyle/>
          <a:p>
            <a:r>
              <a:rPr lang="en-US"/>
              <a:t>FIND MEMBERS IN MY AREA</a:t>
            </a:r>
          </a:p>
        </p:txBody>
      </p:sp>
      <p:sp>
        <p:nvSpPr>
          <p:cNvPr id="22" name="TextBox 21">
            <a:extLst>
              <a:ext uri="{FF2B5EF4-FFF2-40B4-BE49-F238E27FC236}">
                <a16:creationId xmlns:a16="http://schemas.microsoft.com/office/drawing/2014/main" id="{5BDBF986-28D7-FE37-50CD-21243090D7C6}"/>
              </a:ext>
            </a:extLst>
          </p:cNvPr>
          <p:cNvSpPr txBox="1"/>
          <p:nvPr/>
        </p:nvSpPr>
        <p:spPr>
          <a:xfrm>
            <a:off x="5799025" y="322027"/>
            <a:ext cx="10377297" cy="954107"/>
          </a:xfrm>
          <a:prstGeom prst="rect">
            <a:avLst/>
          </a:prstGeom>
          <a:noFill/>
        </p:spPr>
        <p:txBody>
          <a:bodyPr wrap="square" rtlCol="0">
            <a:spAutoFit/>
          </a:bodyPr>
          <a:lstStyle/>
          <a:p>
            <a:r>
              <a:rPr lang="en-US" sz="2800" dirty="0"/>
              <a:t>Distance From Zip:  Locate headquarters post members using distance, 1 zip code and last paid year search.</a:t>
            </a:r>
          </a:p>
        </p:txBody>
      </p:sp>
      <p:pic>
        <p:nvPicPr>
          <p:cNvPr id="4" name="Picture 3">
            <a:extLst>
              <a:ext uri="{FF2B5EF4-FFF2-40B4-BE49-F238E27FC236}">
                <a16:creationId xmlns:a16="http://schemas.microsoft.com/office/drawing/2014/main" id="{79C46F81-3EC8-9667-54D1-372C6EC45437}"/>
              </a:ext>
            </a:extLst>
          </p:cNvPr>
          <p:cNvPicPr>
            <a:picLocks noChangeAspect="1"/>
          </p:cNvPicPr>
          <p:nvPr/>
        </p:nvPicPr>
        <p:blipFill>
          <a:blip r:embed="rId3"/>
          <a:stretch>
            <a:fillRect/>
          </a:stretch>
        </p:blipFill>
        <p:spPr>
          <a:xfrm>
            <a:off x="0" y="1704687"/>
            <a:ext cx="16931636" cy="4011290"/>
          </a:xfrm>
          <a:prstGeom prst="rect">
            <a:avLst/>
          </a:prstGeom>
        </p:spPr>
      </p:pic>
      <p:sp>
        <p:nvSpPr>
          <p:cNvPr id="13" name="Oval 12">
            <a:extLst>
              <a:ext uri="{FF2B5EF4-FFF2-40B4-BE49-F238E27FC236}">
                <a16:creationId xmlns:a16="http://schemas.microsoft.com/office/drawing/2014/main" id="{671FD6E0-79C8-AB7D-1307-0B027EB7E02A}"/>
              </a:ext>
            </a:extLst>
          </p:cNvPr>
          <p:cNvSpPr/>
          <p:nvPr/>
        </p:nvSpPr>
        <p:spPr>
          <a:xfrm>
            <a:off x="15061147" y="4481325"/>
            <a:ext cx="1746812" cy="1060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6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B224F9-C31A-4C9A-8A48-8325D734D8BB}"/>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AC38129F-FC1E-428C-B224-8E5E7C4C583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10" name="Rectangle 9">
            <a:extLst>
              <a:ext uri="{FF2B5EF4-FFF2-40B4-BE49-F238E27FC236}">
                <a16:creationId xmlns:a16="http://schemas.microsoft.com/office/drawing/2014/main" id="{911B6F6C-2E07-4272-85FF-9CDABB189D0B}"/>
              </a:ext>
            </a:extLst>
          </p:cNvPr>
          <p:cNvSpPr/>
          <p:nvPr/>
        </p:nvSpPr>
        <p:spPr>
          <a:xfrm>
            <a:off x="2167732" y="6359665"/>
            <a:ext cx="13193579" cy="3393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grpSp>
        <p:nvGrpSpPr>
          <p:cNvPr id="16" name="Group 15">
            <a:extLst>
              <a:ext uri="{FF2B5EF4-FFF2-40B4-BE49-F238E27FC236}">
                <a16:creationId xmlns:a16="http://schemas.microsoft.com/office/drawing/2014/main" id="{185B6FF4-8898-39C4-7C3F-F1B5BF01AA25}"/>
              </a:ext>
            </a:extLst>
          </p:cNvPr>
          <p:cNvGrpSpPr/>
          <p:nvPr/>
        </p:nvGrpSpPr>
        <p:grpSpPr>
          <a:xfrm>
            <a:off x="487024" y="261231"/>
            <a:ext cx="16236738" cy="10462193"/>
            <a:chOff x="166984" y="1556631"/>
            <a:chExt cx="16236738" cy="10462193"/>
          </a:xfrm>
        </p:grpSpPr>
        <p:pic>
          <p:nvPicPr>
            <p:cNvPr id="7" name="Picture 6">
              <a:extLst>
                <a:ext uri="{FF2B5EF4-FFF2-40B4-BE49-F238E27FC236}">
                  <a16:creationId xmlns:a16="http://schemas.microsoft.com/office/drawing/2014/main" id="{F10C9CD9-9964-E4A3-DA68-13DE950F115B}"/>
                </a:ext>
              </a:extLst>
            </p:cNvPr>
            <p:cNvPicPr>
              <a:picLocks noChangeAspect="1"/>
            </p:cNvPicPr>
            <p:nvPr/>
          </p:nvPicPr>
          <p:blipFill>
            <a:blip r:embed="rId4"/>
            <a:stretch>
              <a:fillRect/>
            </a:stretch>
          </p:blipFill>
          <p:spPr>
            <a:xfrm>
              <a:off x="166984" y="1556631"/>
              <a:ext cx="16236738" cy="6710466"/>
            </a:xfrm>
            <a:prstGeom prst="rect">
              <a:avLst/>
            </a:prstGeom>
          </p:spPr>
        </p:pic>
        <p:pic>
          <p:nvPicPr>
            <p:cNvPr id="15" name="Picture 14">
              <a:extLst>
                <a:ext uri="{FF2B5EF4-FFF2-40B4-BE49-F238E27FC236}">
                  <a16:creationId xmlns:a16="http://schemas.microsoft.com/office/drawing/2014/main" id="{A11487E3-FD3F-5AD5-2806-27F7FBBE9A47}"/>
                </a:ext>
              </a:extLst>
            </p:cNvPr>
            <p:cNvPicPr>
              <a:picLocks noChangeAspect="1"/>
            </p:cNvPicPr>
            <p:nvPr/>
          </p:nvPicPr>
          <p:blipFill>
            <a:blip r:embed="rId5"/>
            <a:stretch>
              <a:fillRect/>
            </a:stretch>
          </p:blipFill>
          <p:spPr>
            <a:xfrm>
              <a:off x="444500" y="4806597"/>
              <a:ext cx="15697200" cy="7212227"/>
            </a:xfrm>
            <a:prstGeom prst="rect">
              <a:avLst/>
            </a:prstGeom>
          </p:spPr>
        </p:pic>
      </p:grpSp>
      <p:grpSp>
        <p:nvGrpSpPr>
          <p:cNvPr id="11" name="Group 10">
            <a:extLst>
              <a:ext uri="{FF2B5EF4-FFF2-40B4-BE49-F238E27FC236}">
                <a16:creationId xmlns:a16="http://schemas.microsoft.com/office/drawing/2014/main" id="{0853B631-A741-7136-4A57-63B6CFB6E6E0}"/>
              </a:ext>
            </a:extLst>
          </p:cNvPr>
          <p:cNvGrpSpPr/>
          <p:nvPr/>
        </p:nvGrpSpPr>
        <p:grpSpPr>
          <a:xfrm>
            <a:off x="7741311" y="2534200"/>
            <a:ext cx="2875278" cy="4034615"/>
            <a:chOff x="3814933" y="2326723"/>
            <a:chExt cx="2021680" cy="2836839"/>
          </a:xfrm>
        </p:grpSpPr>
        <p:sp>
          <p:nvSpPr>
            <p:cNvPr id="12" name="Oval 11">
              <a:extLst>
                <a:ext uri="{FF2B5EF4-FFF2-40B4-BE49-F238E27FC236}">
                  <a16:creationId xmlns:a16="http://schemas.microsoft.com/office/drawing/2014/main" id="{A6C43380-AD02-5756-541A-78AB2CF9306D}"/>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140157EC-E4F2-0E05-ECB2-11E0C2DD9C81}"/>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14" name="Straight Arrow Connector 13">
              <a:extLst>
                <a:ext uri="{FF2B5EF4-FFF2-40B4-BE49-F238E27FC236}">
                  <a16:creationId xmlns:a16="http://schemas.microsoft.com/office/drawing/2014/main" id="{6FEF62CA-8272-8B02-1470-A6712B5712FE}"/>
                </a:ext>
              </a:extLst>
            </p:cNvPr>
            <p:cNvCxnSpPr>
              <a:stCxn id="12"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4504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E89B4-5032-AED6-7DEB-D1ADB391DA0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535FA67-7E8E-5F5A-923D-080EB0222626}"/>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575C55A7-70F6-D6CA-020D-C8C21510ED45}"/>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10" name="Rectangle 9">
            <a:extLst>
              <a:ext uri="{FF2B5EF4-FFF2-40B4-BE49-F238E27FC236}">
                <a16:creationId xmlns:a16="http://schemas.microsoft.com/office/drawing/2014/main" id="{413A8770-2EF3-63CC-15F8-757F48248188}"/>
              </a:ext>
            </a:extLst>
          </p:cNvPr>
          <p:cNvSpPr/>
          <p:nvPr/>
        </p:nvSpPr>
        <p:spPr>
          <a:xfrm>
            <a:off x="2167732" y="6359665"/>
            <a:ext cx="13193579" cy="3393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9" name="Picture 8">
            <a:extLst>
              <a:ext uri="{FF2B5EF4-FFF2-40B4-BE49-F238E27FC236}">
                <a16:creationId xmlns:a16="http://schemas.microsoft.com/office/drawing/2014/main" id="{5ABFB39A-A4DE-54E3-53B5-8FA28F5FA5FB}"/>
              </a:ext>
            </a:extLst>
          </p:cNvPr>
          <p:cNvPicPr>
            <a:picLocks noChangeAspect="1"/>
          </p:cNvPicPr>
          <p:nvPr/>
        </p:nvPicPr>
        <p:blipFill>
          <a:blip r:embed="rId4"/>
          <a:stretch>
            <a:fillRect/>
          </a:stretch>
        </p:blipFill>
        <p:spPr>
          <a:xfrm>
            <a:off x="229258" y="131841"/>
            <a:ext cx="16687142" cy="8781426"/>
          </a:xfrm>
          <a:prstGeom prst="rect">
            <a:avLst/>
          </a:prstGeom>
        </p:spPr>
      </p:pic>
      <p:sp>
        <p:nvSpPr>
          <p:cNvPr id="7" name="TextBox 6">
            <a:extLst>
              <a:ext uri="{FF2B5EF4-FFF2-40B4-BE49-F238E27FC236}">
                <a16:creationId xmlns:a16="http://schemas.microsoft.com/office/drawing/2014/main" id="{A29AD712-2BA5-A94C-5341-60D572E7E784}"/>
              </a:ext>
            </a:extLst>
          </p:cNvPr>
          <p:cNvSpPr txBox="1"/>
          <p:nvPr/>
        </p:nvSpPr>
        <p:spPr>
          <a:xfrm>
            <a:off x="1256573" y="5155925"/>
            <a:ext cx="14293517" cy="3170099"/>
          </a:xfrm>
          <a:prstGeom prst="rect">
            <a:avLst/>
          </a:prstGeom>
          <a:solidFill>
            <a:schemeClr val="tx2">
              <a:lumMod val="40000"/>
              <a:lumOff val="60000"/>
            </a:schemeClr>
          </a:solidFill>
        </p:spPr>
        <p:txBody>
          <a:bodyPr wrap="square" rtlCol="0">
            <a:spAutoFit/>
          </a:bodyPr>
          <a:lstStyle/>
          <a:p>
            <a:r>
              <a:rPr lang="en-US" sz="4000" b="0" i="0" dirty="0">
                <a:solidFill>
                  <a:schemeClr val="bg1"/>
                </a:solidFill>
                <a:effectLst/>
                <a:latin typeface="Calibri" panose="020F0502020204030204" pitchFamily="34" charset="0"/>
              </a:rPr>
              <a:t>Encumbered only relates to HQ Post members.  </a:t>
            </a:r>
          </a:p>
          <a:p>
            <a:endParaRPr lang="en-US" sz="4000" dirty="0">
              <a:solidFill>
                <a:schemeClr val="bg1"/>
              </a:solidFill>
              <a:latin typeface="Calibri" panose="020F0502020204030204" pitchFamily="34" charset="0"/>
            </a:endParaRPr>
          </a:p>
          <a:p>
            <a:r>
              <a:rPr lang="en-US" sz="4000" b="0" i="0" dirty="0">
                <a:solidFill>
                  <a:schemeClr val="bg1"/>
                </a:solidFill>
                <a:effectLst/>
                <a:latin typeface="Calibri" panose="020F0502020204030204" pitchFamily="34" charset="0"/>
              </a:rPr>
              <a:t>A member that joins through the national DMS program is placed into a HQs post and dues are encumbered (AD) to national HQ until the member renews twice or is transferred to a </a:t>
            </a:r>
            <a:r>
              <a:rPr lang="en-US" sz="4000" b="0" i="0" dirty="0" err="1">
                <a:solidFill>
                  <a:schemeClr val="bg1"/>
                </a:solidFill>
                <a:effectLst/>
                <a:latin typeface="Calibri" panose="020F0502020204030204" pitchFamily="34" charset="0"/>
              </a:rPr>
              <a:t>a</a:t>
            </a:r>
            <a:r>
              <a:rPr lang="en-US" sz="4000" b="0" i="0" dirty="0">
                <a:solidFill>
                  <a:schemeClr val="bg1"/>
                </a:solidFill>
                <a:effectLst/>
                <a:latin typeface="Calibri" panose="020F0502020204030204" pitchFamily="34" charset="0"/>
              </a:rPr>
              <a:t> local post.  </a:t>
            </a:r>
            <a:endParaRPr lang="en-US" sz="4000" dirty="0">
              <a:solidFill>
                <a:schemeClr val="bg1"/>
              </a:solidFill>
            </a:endParaRPr>
          </a:p>
        </p:txBody>
      </p:sp>
    </p:spTree>
    <p:custDataLst>
      <p:tags r:id="rId1"/>
    </p:custDataLst>
    <p:extLst>
      <p:ext uri="{BB962C8B-B14F-4D97-AF65-F5344CB8AC3E}">
        <p14:creationId xmlns:p14="http://schemas.microsoft.com/office/powerpoint/2010/main" val="89028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B838A-A377-4D13-4DDD-1587433C3C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8A54E24-320E-81E9-E272-C2E4611DC776}"/>
              </a:ext>
            </a:extLst>
          </p:cNvPr>
          <p:cNvSpPr>
            <a:spLocks noGrp="1"/>
          </p:cNvSpPr>
          <p:nvPr>
            <p:ph type="body" sz="quarter" idx="10"/>
          </p:nvPr>
        </p:nvSpPr>
        <p:spPr/>
        <p:txBody>
          <a:bodyPr>
            <a:normAutofit fontScale="77500" lnSpcReduction="20000"/>
          </a:bodyPr>
          <a:lstStyle/>
          <a:p>
            <a:r>
              <a:rPr lang="en-US"/>
              <a:t>FIND MEMBERS IN MY AREA</a:t>
            </a:r>
          </a:p>
        </p:txBody>
      </p:sp>
      <p:sp>
        <p:nvSpPr>
          <p:cNvPr id="22" name="TextBox 21">
            <a:extLst>
              <a:ext uri="{FF2B5EF4-FFF2-40B4-BE49-F238E27FC236}">
                <a16:creationId xmlns:a16="http://schemas.microsoft.com/office/drawing/2014/main" id="{A9615E27-6463-5D3D-10E5-6DA6EC4C599B}"/>
              </a:ext>
            </a:extLst>
          </p:cNvPr>
          <p:cNvSpPr txBox="1"/>
          <p:nvPr/>
        </p:nvSpPr>
        <p:spPr>
          <a:xfrm>
            <a:off x="5799025" y="322027"/>
            <a:ext cx="10377297" cy="954107"/>
          </a:xfrm>
          <a:prstGeom prst="rect">
            <a:avLst/>
          </a:prstGeom>
          <a:noFill/>
        </p:spPr>
        <p:txBody>
          <a:bodyPr wrap="square" rtlCol="0">
            <a:spAutoFit/>
          </a:bodyPr>
          <a:lstStyle/>
          <a:p>
            <a:r>
              <a:rPr lang="en-US" sz="2800"/>
              <a:t>By Zip Listing:  Locate headquarters post members using multiple zip codes and last paid year search.</a:t>
            </a:r>
          </a:p>
        </p:txBody>
      </p:sp>
      <p:pic>
        <p:nvPicPr>
          <p:cNvPr id="3" name="Picture 2">
            <a:extLst>
              <a:ext uri="{FF2B5EF4-FFF2-40B4-BE49-F238E27FC236}">
                <a16:creationId xmlns:a16="http://schemas.microsoft.com/office/drawing/2014/main" id="{062E501E-8711-A670-3911-1EAC7A7D7AA9}"/>
              </a:ext>
            </a:extLst>
          </p:cNvPr>
          <p:cNvPicPr>
            <a:picLocks noChangeAspect="1"/>
          </p:cNvPicPr>
          <p:nvPr/>
        </p:nvPicPr>
        <p:blipFill>
          <a:blip r:embed="rId3"/>
          <a:stretch>
            <a:fillRect/>
          </a:stretch>
        </p:blipFill>
        <p:spPr>
          <a:xfrm>
            <a:off x="1091992" y="1681588"/>
            <a:ext cx="14613229" cy="7555643"/>
          </a:xfrm>
          <a:prstGeom prst="rect">
            <a:avLst/>
          </a:prstGeom>
        </p:spPr>
      </p:pic>
      <p:pic>
        <p:nvPicPr>
          <p:cNvPr id="7" name="Picture 6">
            <a:extLst>
              <a:ext uri="{FF2B5EF4-FFF2-40B4-BE49-F238E27FC236}">
                <a16:creationId xmlns:a16="http://schemas.microsoft.com/office/drawing/2014/main" id="{2C5C06EB-D7D5-32A8-AFC9-A3BD8F21569A}"/>
              </a:ext>
            </a:extLst>
          </p:cNvPr>
          <p:cNvPicPr>
            <a:picLocks noChangeAspect="1"/>
          </p:cNvPicPr>
          <p:nvPr/>
        </p:nvPicPr>
        <p:blipFill>
          <a:blip r:embed="rId4"/>
          <a:stretch>
            <a:fillRect/>
          </a:stretch>
        </p:blipFill>
        <p:spPr>
          <a:xfrm>
            <a:off x="6187194" y="3741380"/>
            <a:ext cx="2578403" cy="1148119"/>
          </a:xfrm>
          <a:prstGeom prst="rect">
            <a:avLst/>
          </a:prstGeom>
        </p:spPr>
      </p:pic>
    </p:spTree>
    <p:extLst>
      <p:ext uri="{BB962C8B-B14F-4D97-AF65-F5344CB8AC3E}">
        <p14:creationId xmlns:p14="http://schemas.microsoft.com/office/powerpoint/2010/main" val="17419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2B789-CE75-EC0F-747A-2A0E264E52B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488F0C1-376E-2519-C734-69F8B2BF242F}"/>
              </a:ext>
            </a:extLst>
          </p:cNvPr>
          <p:cNvSpPr/>
          <p:nvPr/>
        </p:nvSpPr>
        <p:spPr>
          <a:xfrm>
            <a:off x="2356510" y="4250350"/>
            <a:ext cx="13193580" cy="581030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8" name="Rectangle 7">
            <a:extLst>
              <a:ext uri="{FF2B5EF4-FFF2-40B4-BE49-F238E27FC236}">
                <a16:creationId xmlns:a16="http://schemas.microsoft.com/office/drawing/2014/main" id="{68E48A64-0210-9867-3DB4-ADCC10F3C8A7}"/>
              </a:ext>
            </a:extLst>
          </p:cNvPr>
          <p:cNvSpPr/>
          <p:nvPr/>
        </p:nvSpPr>
        <p:spPr>
          <a:xfrm>
            <a:off x="2356510" y="2474084"/>
            <a:ext cx="13004800" cy="72795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
        <p:nvSpPr>
          <p:cNvPr id="10" name="Rectangle 9">
            <a:extLst>
              <a:ext uri="{FF2B5EF4-FFF2-40B4-BE49-F238E27FC236}">
                <a16:creationId xmlns:a16="http://schemas.microsoft.com/office/drawing/2014/main" id="{57554B4B-5E70-7F65-0D84-400E915AFF33}"/>
              </a:ext>
            </a:extLst>
          </p:cNvPr>
          <p:cNvSpPr/>
          <p:nvPr/>
        </p:nvSpPr>
        <p:spPr>
          <a:xfrm>
            <a:off x="2167732" y="6359665"/>
            <a:ext cx="13193579" cy="3393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9" name="Picture 8">
            <a:extLst>
              <a:ext uri="{FF2B5EF4-FFF2-40B4-BE49-F238E27FC236}">
                <a16:creationId xmlns:a16="http://schemas.microsoft.com/office/drawing/2014/main" id="{8BC4B534-FC0C-E769-1010-A03ABF2B8F96}"/>
              </a:ext>
            </a:extLst>
          </p:cNvPr>
          <p:cNvPicPr>
            <a:picLocks noChangeAspect="1"/>
          </p:cNvPicPr>
          <p:nvPr/>
        </p:nvPicPr>
        <p:blipFill>
          <a:blip r:embed="rId4"/>
          <a:stretch>
            <a:fillRect/>
          </a:stretch>
        </p:blipFill>
        <p:spPr>
          <a:xfrm>
            <a:off x="229258" y="131841"/>
            <a:ext cx="16687142" cy="8781426"/>
          </a:xfrm>
          <a:prstGeom prst="rect">
            <a:avLst/>
          </a:prstGeom>
        </p:spPr>
      </p:pic>
    </p:spTree>
    <p:custDataLst>
      <p:tags r:id="rId1"/>
    </p:custDataLst>
    <p:extLst>
      <p:ext uri="{BB962C8B-B14F-4D97-AF65-F5344CB8AC3E}">
        <p14:creationId xmlns:p14="http://schemas.microsoft.com/office/powerpoint/2010/main" val="380525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A2E89-0D3C-A5ED-0D9B-835CBA5149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62EE46-A807-A95D-A247-2D5C78633429}"/>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662378A0-42E1-E3F9-F5A4-ECECA2351B6C}"/>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CEECD19D-3E5A-697C-31FA-908CE5C1B079}"/>
              </a:ext>
            </a:extLst>
          </p:cNvPr>
          <p:cNvPicPr>
            <a:picLocks noChangeAspect="1"/>
          </p:cNvPicPr>
          <p:nvPr/>
        </p:nvPicPr>
        <p:blipFill>
          <a:blip r:embed="rId6"/>
          <a:stretch>
            <a:fillRect/>
          </a:stretch>
        </p:blipFill>
        <p:spPr>
          <a:xfrm>
            <a:off x="4787096" y="802699"/>
            <a:ext cx="8582537" cy="8631191"/>
          </a:xfrm>
          <a:prstGeom prst="rect">
            <a:avLst/>
          </a:prstGeom>
        </p:spPr>
      </p:pic>
      <p:sp>
        <p:nvSpPr>
          <p:cNvPr id="2" name="Rectangle: Rounded Corners 1">
            <a:extLst>
              <a:ext uri="{FF2B5EF4-FFF2-40B4-BE49-F238E27FC236}">
                <a16:creationId xmlns:a16="http://schemas.microsoft.com/office/drawing/2014/main" id="{382E511B-9DF0-27F0-D0DE-7058F57B5359}"/>
              </a:ext>
            </a:extLst>
          </p:cNvPr>
          <p:cNvSpPr/>
          <p:nvPr/>
        </p:nvSpPr>
        <p:spPr>
          <a:xfrm>
            <a:off x="5004531" y="7147424"/>
            <a:ext cx="5872015" cy="37196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6" name="Picture 5">
            <a:extLst>
              <a:ext uri="{FF2B5EF4-FFF2-40B4-BE49-F238E27FC236}">
                <a16:creationId xmlns:a16="http://schemas.microsoft.com/office/drawing/2014/main" id="{7D8B23D9-7B14-772C-719C-22299B7FCFC0}"/>
              </a:ext>
            </a:extLst>
          </p:cNvPr>
          <p:cNvPicPr>
            <a:picLocks noChangeAspect="1"/>
          </p:cNvPicPr>
          <p:nvPr/>
        </p:nvPicPr>
        <p:blipFill>
          <a:blip r:embed="rId7"/>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161292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0B56B-6067-8228-0B49-B1F0456B29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E7CFD5-09D6-99ED-B866-49D0B547D154}"/>
              </a:ext>
            </a:extLst>
          </p:cNvPr>
          <p:cNvPicPr>
            <a:picLocks noChangeAspect="1"/>
          </p:cNvPicPr>
          <p:nvPr/>
        </p:nvPicPr>
        <p:blipFill>
          <a:blip r:embed="rId4"/>
          <a:stretch>
            <a:fillRect/>
          </a:stretch>
        </p:blipFill>
        <p:spPr>
          <a:xfrm>
            <a:off x="1131398" y="315656"/>
            <a:ext cx="15327801" cy="9012787"/>
          </a:xfrm>
          <a:prstGeom prst="rect">
            <a:avLst/>
          </a:prstGeom>
        </p:spPr>
      </p:pic>
      <p:grpSp>
        <p:nvGrpSpPr>
          <p:cNvPr id="6" name="Group 5">
            <a:extLst>
              <a:ext uri="{FF2B5EF4-FFF2-40B4-BE49-F238E27FC236}">
                <a16:creationId xmlns:a16="http://schemas.microsoft.com/office/drawing/2014/main" id="{A63447C8-4EBE-DBE9-CF50-C7D5A4534126}"/>
              </a:ext>
            </a:extLst>
          </p:cNvPr>
          <p:cNvGrpSpPr/>
          <p:nvPr/>
        </p:nvGrpSpPr>
        <p:grpSpPr>
          <a:xfrm>
            <a:off x="6249483" y="2832136"/>
            <a:ext cx="5908194" cy="3509818"/>
            <a:chOff x="3118571" y="2561934"/>
            <a:chExt cx="4154199" cy="2467841"/>
          </a:xfrm>
        </p:grpSpPr>
        <p:pic>
          <p:nvPicPr>
            <p:cNvPr id="7" name="Picture 6">
              <a:extLst>
                <a:ext uri="{FF2B5EF4-FFF2-40B4-BE49-F238E27FC236}">
                  <a16:creationId xmlns:a16="http://schemas.microsoft.com/office/drawing/2014/main" id="{DCF12437-B8D1-E832-6FEA-1092A9529D2F}"/>
                </a:ext>
              </a:extLst>
            </p:cNvPr>
            <p:cNvPicPr>
              <a:picLocks noChangeAspect="1"/>
            </p:cNvPicPr>
            <p:nvPr/>
          </p:nvPicPr>
          <p:blipFill>
            <a:blip r:embed="rId5"/>
            <a:stretch>
              <a:fillRect/>
            </a:stretch>
          </p:blipFill>
          <p:spPr>
            <a:xfrm>
              <a:off x="3118571" y="2561934"/>
              <a:ext cx="4154199" cy="2467841"/>
            </a:xfrm>
            <a:prstGeom prst="rect">
              <a:avLst/>
            </a:prstGeom>
            <a:ln w="38100">
              <a:solidFill>
                <a:srgbClr val="FF0000"/>
              </a:solidFill>
            </a:ln>
          </p:spPr>
        </p:pic>
        <p:pic>
          <p:nvPicPr>
            <p:cNvPr id="8" name="Picture 7">
              <a:extLst>
                <a:ext uri="{FF2B5EF4-FFF2-40B4-BE49-F238E27FC236}">
                  <a16:creationId xmlns:a16="http://schemas.microsoft.com/office/drawing/2014/main" id="{4473E9AB-A731-A46D-644A-D514DAD66D28}"/>
                </a:ext>
              </a:extLst>
            </p:cNvPr>
            <p:cNvPicPr>
              <a:picLocks noChangeAspect="1"/>
            </p:cNvPicPr>
            <p:nvPr/>
          </p:nvPicPr>
          <p:blipFill>
            <a:blip r:embed="rId6"/>
            <a:stretch>
              <a:fillRect/>
            </a:stretch>
          </p:blipFill>
          <p:spPr>
            <a:xfrm>
              <a:off x="3627675" y="3924718"/>
              <a:ext cx="3311467" cy="340730"/>
            </a:xfrm>
            <a:prstGeom prst="rect">
              <a:avLst/>
            </a:prstGeom>
          </p:spPr>
        </p:pic>
        <p:pic>
          <p:nvPicPr>
            <p:cNvPr id="9" name="Picture 8">
              <a:extLst>
                <a:ext uri="{FF2B5EF4-FFF2-40B4-BE49-F238E27FC236}">
                  <a16:creationId xmlns:a16="http://schemas.microsoft.com/office/drawing/2014/main" id="{C1A4CF85-0857-EB0F-1DEA-3257FA2391F8}"/>
                </a:ext>
              </a:extLst>
            </p:cNvPr>
            <p:cNvPicPr>
              <a:picLocks noChangeAspect="1"/>
            </p:cNvPicPr>
            <p:nvPr/>
          </p:nvPicPr>
          <p:blipFill>
            <a:blip r:embed="rId7"/>
            <a:stretch>
              <a:fillRect/>
            </a:stretch>
          </p:blipFill>
          <p:spPr>
            <a:xfrm>
              <a:off x="3635713" y="4504372"/>
              <a:ext cx="3311467" cy="282549"/>
            </a:xfrm>
            <a:prstGeom prst="rect">
              <a:avLst/>
            </a:prstGeom>
          </p:spPr>
        </p:pic>
      </p:grpSp>
      <p:sp>
        <p:nvSpPr>
          <p:cNvPr id="13" name="Oval 12">
            <a:extLst>
              <a:ext uri="{FF2B5EF4-FFF2-40B4-BE49-F238E27FC236}">
                <a16:creationId xmlns:a16="http://schemas.microsoft.com/office/drawing/2014/main" id="{543B6C7F-C010-0E44-33F7-B4CFFF8AED8D}"/>
              </a:ext>
            </a:extLst>
          </p:cNvPr>
          <p:cNvSpPr/>
          <p:nvPr/>
        </p:nvSpPr>
        <p:spPr>
          <a:xfrm flipV="1">
            <a:off x="9513585" y="2967953"/>
            <a:ext cx="914400" cy="71532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79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7BAC1-CCD4-FD33-F7C4-177844F2D8C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51DD5CA-943E-ED9C-905C-AC39D195710B}"/>
              </a:ext>
            </a:extLst>
          </p:cNvPr>
          <p:cNvSpPr>
            <a:spLocks noGrp="1"/>
          </p:cNvSpPr>
          <p:nvPr>
            <p:ph type="body" sz="quarter" idx="10"/>
          </p:nvPr>
        </p:nvSpPr>
        <p:spPr/>
        <p:txBody>
          <a:bodyPr>
            <a:normAutofit lnSpcReduction="10000"/>
          </a:bodyPr>
          <a:lstStyle/>
          <a:p>
            <a:r>
              <a:rPr lang="en-US"/>
              <a:t>PROJECT STAY ACTIVE</a:t>
            </a:r>
          </a:p>
        </p:txBody>
      </p:sp>
      <p:sp>
        <p:nvSpPr>
          <p:cNvPr id="22" name="TextBox 21">
            <a:extLst>
              <a:ext uri="{FF2B5EF4-FFF2-40B4-BE49-F238E27FC236}">
                <a16:creationId xmlns:a16="http://schemas.microsoft.com/office/drawing/2014/main" id="{BA9DBAC5-B994-F1FD-E608-D6C65DFC29BA}"/>
              </a:ext>
            </a:extLst>
          </p:cNvPr>
          <p:cNvSpPr txBox="1"/>
          <p:nvPr/>
        </p:nvSpPr>
        <p:spPr>
          <a:xfrm>
            <a:off x="5799026" y="177548"/>
            <a:ext cx="8943670" cy="954107"/>
          </a:xfrm>
          <a:prstGeom prst="rect">
            <a:avLst/>
          </a:prstGeom>
          <a:noFill/>
        </p:spPr>
        <p:txBody>
          <a:bodyPr wrap="square" rtlCol="0">
            <a:spAutoFit/>
          </a:bodyPr>
          <a:lstStyle/>
          <a:p>
            <a:pPr algn="l"/>
            <a:r>
              <a:rPr lang="en-US" sz="2800"/>
              <a:t>Locate members who have moved into your area within the last 45 days.</a:t>
            </a:r>
          </a:p>
        </p:txBody>
      </p:sp>
      <p:pic>
        <p:nvPicPr>
          <p:cNvPr id="2" name="Picture 1">
            <a:extLst>
              <a:ext uri="{FF2B5EF4-FFF2-40B4-BE49-F238E27FC236}">
                <a16:creationId xmlns:a16="http://schemas.microsoft.com/office/drawing/2014/main" id="{E10552DE-23E3-B1FA-4B5B-7937DBDA4099}"/>
              </a:ext>
            </a:extLst>
          </p:cNvPr>
          <p:cNvPicPr>
            <a:picLocks noChangeAspect="1"/>
          </p:cNvPicPr>
          <p:nvPr/>
        </p:nvPicPr>
        <p:blipFill>
          <a:blip r:embed="rId3"/>
          <a:stretch>
            <a:fillRect/>
          </a:stretch>
        </p:blipFill>
        <p:spPr>
          <a:xfrm>
            <a:off x="1168615" y="1746738"/>
            <a:ext cx="13239750" cy="8296275"/>
          </a:xfrm>
          <a:prstGeom prst="rect">
            <a:avLst/>
          </a:prstGeom>
        </p:spPr>
      </p:pic>
      <p:pic>
        <p:nvPicPr>
          <p:cNvPr id="10" name="Picture 9">
            <a:extLst>
              <a:ext uri="{FF2B5EF4-FFF2-40B4-BE49-F238E27FC236}">
                <a16:creationId xmlns:a16="http://schemas.microsoft.com/office/drawing/2014/main" id="{D2A53E94-2ECE-CA07-DFB2-D1FA5703B8A8}"/>
              </a:ext>
            </a:extLst>
          </p:cNvPr>
          <p:cNvPicPr>
            <a:picLocks noChangeAspect="1"/>
          </p:cNvPicPr>
          <p:nvPr/>
        </p:nvPicPr>
        <p:blipFill>
          <a:blip r:embed="rId4"/>
          <a:stretch>
            <a:fillRect/>
          </a:stretch>
        </p:blipFill>
        <p:spPr>
          <a:xfrm>
            <a:off x="3946483" y="3761369"/>
            <a:ext cx="1362075" cy="1323975"/>
          </a:xfrm>
          <a:prstGeom prst="rect">
            <a:avLst/>
          </a:prstGeom>
        </p:spPr>
      </p:pic>
      <p:sp>
        <p:nvSpPr>
          <p:cNvPr id="4" name="Oval 3">
            <a:extLst>
              <a:ext uri="{FF2B5EF4-FFF2-40B4-BE49-F238E27FC236}">
                <a16:creationId xmlns:a16="http://schemas.microsoft.com/office/drawing/2014/main" id="{FD4DA3EC-5C61-5946-50AD-32712869E439}"/>
              </a:ext>
            </a:extLst>
          </p:cNvPr>
          <p:cNvSpPr/>
          <p:nvPr/>
        </p:nvSpPr>
        <p:spPr>
          <a:xfrm>
            <a:off x="12520374" y="3527285"/>
            <a:ext cx="1746812" cy="1060757"/>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1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679D4D3-1268-494E-2600-831298470EE1}"/>
              </a:ext>
            </a:extLst>
          </p:cNvPr>
          <p:cNvGrpSpPr/>
          <p:nvPr/>
        </p:nvGrpSpPr>
        <p:grpSpPr>
          <a:xfrm>
            <a:off x="1040150" y="385010"/>
            <a:ext cx="15545757" cy="8497303"/>
            <a:chOff x="687224" y="513347"/>
            <a:chExt cx="15545757" cy="8497303"/>
          </a:xfrm>
        </p:grpSpPr>
        <p:pic>
          <p:nvPicPr>
            <p:cNvPr id="4" name="Picture 3">
              <a:extLst>
                <a:ext uri="{FF2B5EF4-FFF2-40B4-BE49-F238E27FC236}">
                  <a16:creationId xmlns:a16="http://schemas.microsoft.com/office/drawing/2014/main" id="{AEA50095-95A3-AFFD-365A-4B452729AAE8}"/>
                </a:ext>
              </a:extLst>
            </p:cNvPr>
            <p:cNvPicPr>
              <a:picLocks noChangeAspect="1"/>
            </p:cNvPicPr>
            <p:nvPr/>
          </p:nvPicPr>
          <p:blipFill>
            <a:blip r:embed="rId4"/>
            <a:stretch>
              <a:fillRect/>
            </a:stretch>
          </p:blipFill>
          <p:spPr>
            <a:xfrm>
              <a:off x="687224" y="513347"/>
              <a:ext cx="15545757" cy="8497303"/>
            </a:xfrm>
            <a:prstGeom prst="rect">
              <a:avLst/>
            </a:prstGeom>
          </p:spPr>
        </p:pic>
        <p:pic>
          <p:nvPicPr>
            <p:cNvPr id="7" name="Picture 6">
              <a:extLst>
                <a:ext uri="{FF2B5EF4-FFF2-40B4-BE49-F238E27FC236}">
                  <a16:creationId xmlns:a16="http://schemas.microsoft.com/office/drawing/2014/main" id="{34897AAE-EF4A-ACE0-911F-8C094140A68C}"/>
                </a:ext>
              </a:extLst>
            </p:cNvPr>
            <p:cNvPicPr>
              <a:picLocks noChangeAspect="1"/>
            </p:cNvPicPr>
            <p:nvPr/>
          </p:nvPicPr>
          <p:blipFill>
            <a:blip r:embed="rId5"/>
            <a:stretch>
              <a:fillRect/>
            </a:stretch>
          </p:blipFill>
          <p:spPr>
            <a:xfrm>
              <a:off x="687224" y="4032130"/>
              <a:ext cx="15130233" cy="1267231"/>
            </a:xfrm>
            <a:prstGeom prst="rect">
              <a:avLst/>
            </a:prstGeom>
          </p:spPr>
        </p:pic>
      </p:grpSp>
      <p:grpSp>
        <p:nvGrpSpPr>
          <p:cNvPr id="12" name="Group 11">
            <a:extLst>
              <a:ext uri="{FF2B5EF4-FFF2-40B4-BE49-F238E27FC236}">
                <a16:creationId xmlns:a16="http://schemas.microsoft.com/office/drawing/2014/main" id="{372029C7-DDF0-AFB0-B471-8A667537C259}"/>
              </a:ext>
            </a:extLst>
          </p:cNvPr>
          <p:cNvGrpSpPr/>
          <p:nvPr/>
        </p:nvGrpSpPr>
        <p:grpSpPr>
          <a:xfrm>
            <a:off x="7328744" y="3207513"/>
            <a:ext cx="2875278" cy="4034615"/>
            <a:chOff x="3814933" y="2326723"/>
            <a:chExt cx="2021680" cy="2836839"/>
          </a:xfrm>
        </p:grpSpPr>
        <p:sp>
          <p:nvSpPr>
            <p:cNvPr id="14" name="Oval 13">
              <a:extLst>
                <a:ext uri="{FF2B5EF4-FFF2-40B4-BE49-F238E27FC236}">
                  <a16:creationId xmlns:a16="http://schemas.microsoft.com/office/drawing/2014/main" id="{AE20E705-CD9D-669B-28E9-6CEFC0C8EA0C}"/>
                </a:ext>
              </a:extLst>
            </p:cNvPr>
            <p:cNvSpPr/>
            <p:nvPr/>
          </p:nvSpPr>
          <p:spPr>
            <a:xfrm>
              <a:off x="3814933" y="2326723"/>
              <a:ext cx="532435" cy="465246"/>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5" name="Picture 14">
              <a:extLst>
                <a:ext uri="{FF2B5EF4-FFF2-40B4-BE49-F238E27FC236}">
                  <a16:creationId xmlns:a16="http://schemas.microsoft.com/office/drawing/2014/main" id="{BF655F14-DBDE-3211-A837-D4C42FCA2E67}"/>
                </a:ext>
              </a:extLst>
            </p:cNvPr>
            <p:cNvPicPr>
              <a:picLocks noChangeAspect="1"/>
            </p:cNvPicPr>
            <p:nvPr/>
          </p:nvPicPr>
          <p:blipFill>
            <a:blip r:embed="rId6"/>
            <a:stretch>
              <a:fillRect/>
            </a:stretch>
          </p:blipFill>
          <p:spPr>
            <a:xfrm>
              <a:off x="4528038" y="2422181"/>
              <a:ext cx="1308575" cy="2741381"/>
            </a:xfrm>
            <a:prstGeom prst="rect">
              <a:avLst/>
            </a:prstGeom>
          </p:spPr>
        </p:pic>
        <p:cxnSp>
          <p:nvCxnSpPr>
            <p:cNvPr id="16" name="Straight Arrow Connector 15">
              <a:extLst>
                <a:ext uri="{FF2B5EF4-FFF2-40B4-BE49-F238E27FC236}">
                  <a16:creationId xmlns:a16="http://schemas.microsoft.com/office/drawing/2014/main" id="{6754CD9C-7A00-8FDF-EFFB-2CCFCBF9184C}"/>
                </a:ext>
              </a:extLst>
            </p:cNvPr>
            <p:cNvCxnSpPr>
              <a:stCxn id="14" idx="5"/>
            </p:cNvCxnSpPr>
            <p:nvPr/>
          </p:nvCxnSpPr>
          <p:spPr>
            <a:xfrm>
              <a:off x="4269395" y="2723835"/>
              <a:ext cx="302605" cy="1440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7553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7B5A-6303-6A96-05AA-6F4DC9719C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684922-999C-0251-8BEF-470FE1C71EE9}"/>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AD5DE8C5-BB72-5F73-7FED-A0B91EA63D1D}"/>
              </a:ext>
            </a:extLst>
          </p:cNvPr>
          <p:cNvPicPr>
            <a:picLocks noChangeAspect="1"/>
          </p:cNvPicPr>
          <p:nvPr/>
        </p:nvPicPr>
        <p:blipFill>
          <a:blip r:embed="rId5"/>
          <a:stretch>
            <a:fillRect/>
          </a:stretch>
        </p:blipFill>
        <p:spPr>
          <a:xfrm>
            <a:off x="5008772" y="161925"/>
            <a:ext cx="3857625" cy="571500"/>
          </a:xfrm>
          <a:prstGeom prst="rect">
            <a:avLst/>
          </a:prstGeom>
        </p:spPr>
      </p:pic>
      <p:pic>
        <p:nvPicPr>
          <p:cNvPr id="7" name="Picture 6">
            <a:extLst>
              <a:ext uri="{FF2B5EF4-FFF2-40B4-BE49-F238E27FC236}">
                <a16:creationId xmlns:a16="http://schemas.microsoft.com/office/drawing/2014/main" id="{F7F8BE31-BF55-51F5-C5BA-7ED674C90559}"/>
              </a:ext>
            </a:extLst>
          </p:cNvPr>
          <p:cNvPicPr>
            <a:picLocks noChangeAspect="1"/>
          </p:cNvPicPr>
          <p:nvPr/>
        </p:nvPicPr>
        <p:blipFill>
          <a:blip r:embed="rId6"/>
          <a:stretch>
            <a:fillRect/>
          </a:stretch>
        </p:blipFill>
        <p:spPr>
          <a:xfrm>
            <a:off x="4787096" y="802699"/>
            <a:ext cx="8582537" cy="8631191"/>
          </a:xfrm>
          <a:prstGeom prst="rect">
            <a:avLst/>
          </a:prstGeom>
        </p:spPr>
      </p:pic>
      <p:sp>
        <p:nvSpPr>
          <p:cNvPr id="2" name="Rectangle: Rounded Corners 1">
            <a:extLst>
              <a:ext uri="{FF2B5EF4-FFF2-40B4-BE49-F238E27FC236}">
                <a16:creationId xmlns:a16="http://schemas.microsoft.com/office/drawing/2014/main" id="{03CDFB2C-0B92-F952-1619-C12F237BC767}"/>
              </a:ext>
            </a:extLst>
          </p:cNvPr>
          <p:cNvSpPr/>
          <p:nvPr/>
        </p:nvSpPr>
        <p:spPr>
          <a:xfrm>
            <a:off x="5004531" y="7545465"/>
            <a:ext cx="5872015" cy="154004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6" name="Picture 5">
            <a:extLst>
              <a:ext uri="{FF2B5EF4-FFF2-40B4-BE49-F238E27FC236}">
                <a16:creationId xmlns:a16="http://schemas.microsoft.com/office/drawing/2014/main" id="{C6F34325-18AC-352A-6ED1-4DCAA26DDA37}"/>
              </a:ext>
            </a:extLst>
          </p:cNvPr>
          <p:cNvPicPr>
            <a:picLocks noChangeAspect="1"/>
          </p:cNvPicPr>
          <p:nvPr/>
        </p:nvPicPr>
        <p:blipFill>
          <a:blip r:embed="rId7"/>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16483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D900-6054-2816-4923-14260F415B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2C9FB71-48DE-ABD3-DAC0-E7C59E05A218}"/>
              </a:ext>
            </a:extLst>
          </p:cNvPr>
          <p:cNvSpPr>
            <a:spLocks noGrp="1"/>
          </p:cNvSpPr>
          <p:nvPr>
            <p:ph type="body" sz="quarter" idx="10"/>
          </p:nvPr>
        </p:nvSpPr>
        <p:spPr/>
        <p:txBody>
          <a:bodyPr>
            <a:normAutofit lnSpcReduction="10000"/>
          </a:bodyPr>
          <a:lstStyle/>
          <a:p>
            <a:r>
              <a:rPr lang="en-US"/>
              <a:t>MYLEGION ACCESS</a:t>
            </a:r>
          </a:p>
        </p:txBody>
      </p:sp>
      <p:sp>
        <p:nvSpPr>
          <p:cNvPr id="22" name="TextBox 21">
            <a:extLst>
              <a:ext uri="{FF2B5EF4-FFF2-40B4-BE49-F238E27FC236}">
                <a16:creationId xmlns:a16="http://schemas.microsoft.com/office/drawing/2014/main" id="{953C7933-5280-B8B8-5F7F-2EBB64A20DF8}"/>
              </a:ext>
            </a:extLst>
          </p:cNvPr>
          <p:cNvSpPr txBox="1"/>
          <p:nvPr/>
        </p:nvSpPr>
        <p:spPr>
          <a:xfrm>
            <a:off x="5799026" y="322027"/>
            <a:ext cx="8943670" cy="954107"/>
          </a:xfrm>
          <a:prstGeom prst="rect">
            <a:avLst/>
          </a:prstGeom>
          <a:noFill/>
        </p:spPr>
        <p:txBody>
          <a:bodyPr wrap="square" rtlCol="0">
            <a:spAutoFit/>
          </a:bodyPr>
          <a:lstStyle/>
          <a:p>
            <a:pPr algn="l"/>
            <a:r>
              <a:rPr lang="en-US" sz="2800"/>
              <a:t>Monitor who has access to your group in MyLegion.  Adjutants and Commanders have access by default.</a:t>
            </a:r>
          </a:p>
        </p:txBody>
      </p:sp>
      <p:pic>
        <p:nvPicPr>
          <p:cNvPr id="5" name="Picture 4">
            <a:extLst>
              <a:ext uri="{FF2B5EF4-FFF2-40B4-BE49-F238E27FC236}">
                <a16:creationId xmlns:a16="http://schemas.microsoft.com/office/drawing/2014/main" id="{89109095-6C67-164E-002E-B1425BAE6D5F}"/>
              </a:ext>
            </a:extLst>
          </p:cNvPr>
          <p:cNvPicPr>
            <a:picLocks noChangeAspect="1"/>
          </p:cNvPicPr>
          <p:nvPr/>
        </p:nvPicPr>
        <p:blipFill>
          <a:blip r:embed="rId3"/>
          <a:stretch>
            <a:fillRect/>
          </a:stretch>
        </p:blipFill>
        <p:spPr>
          <a:xfrm>
            <a:off x="782679" y="1668662"/>
            <a:ext cx="14716125" cy="6086475"/>
          </a:xfrm>
          <a:prstGeom prst="rect">
            <a:avLst/>
          </a:prstGeom>
        </p:spPr>
      </p:pic>
      <p:sp>
        <p:nvSpPr>
          <p:cNvPr id="4" name="Oval 3">
            <a:extLst>
              <a:ext uri="{FF2B5EF4-FFF2-40B4-BE49-F238E27FC236}">
                <a16:creationId xmlns:a16="http://schemas.microsoft.com/office/drawing/2014/main" id="{9983EBEC-D482-D349-571A-9CA8E2474817}"/>
              </a:ext>
            </a:extLst>
          </p:cNvPr>
          <p:cNvSpPr/>
          <p:nvPr/>
        </p:nvSpPr>
        <p:spPr>
          <a:xfrm>
            <a:off x="13466858" y="4024590"/>
            <a:ext cx="1746812" cy="1060757"/>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524DA70-58E7-6CE6-C1CC-184710F44144}"/>
              </a:ext>
            </a:extLst>
          </p:cNvPr>
          <p:cNvPicPr>
            <a:picLocks noChangeAspect="1"/>
          </p:cNvPicPr>
          <p:nvPr/>
        </p:nvPicPr>
        <p:blipFill>
          <a:blip r:embed="rId4"/>
          <a:stretch>
            <a:fillRect/>
          </a:stretch>
        </p:blipFill>
        <p:spPr>
          <a:xfrm>
            <a:off x="3219450" y="4213560"/>
            <a:ext cx="1419225" cy="4438650"/>
          </a:xfrm>
          <a:prstGeom prst="rect">
            <a:avLst/>
          </a:prstGeom>
        </p:spPr>
      </p:pic>
    </p:spTree>
    <p:extLst>
      <p:ext uri="{BB962C8B-B14F-4D97-AF65-F5344CB8AC3E}">
        <p14:creationId xmlns:p14="http://schemas.microsoft.com/office/powerpoint/2010/main" val="34869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A8BF5-0A0E-433E-15AB-8EA14E40A32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ED1934E-0650-2E1A-91CF-69E8563459E4}"/>
              </a:ext>
            </a:extLst>
          </p:cNvPr>
          <p:cNvGrpSpPr/>
          <p:nvPr/>
        </p:nvGrpSpPr>
        <p:grpSpPr>
          <a:xfrm>
            <a:off x="401157" y="237373"/>
            <a:ext cx="16824076" cy="9239737"/>
            <a:chOff x="401157" y="237373"/>
            <a:chExt cx="16824076" cy="9239737"/>
          </a:xfrm>
        </p:grpSpPr>
        <p:pic>
          <p:nvPicPr>
            <p:cNvPr id="2" name="Picture 1">
              <a:extLst>
                <a:ext uri="{FF2B5EF4-FFF2-40B4-BE49-F238E27FC236}">
                  <a16:creationId xmlns:a16="http://schemas.microsoft.com/office/drawing/2014/main" id="{BA786F1A-1FFD-DA28-BCF6-0415E24E9332}"/>
                </a:ext>
              </a:extLst>
            </p:cNvPr>
            <p:cNvPicPr>
              <a:picLocks noChangeAspect="1"/>
            </p:cNvPicPr>
            <p:nvPr/>
          </p:nvPicPr>
          <p:blipFill>
            <a:blip r:embed="rId4"/>
            <a:stretch>
              <a:fillRect/>
            </a:stretch>
          </p:blipFill>
          <p:spPr>
            <a:xfrm>
              <a:off x="471359" y="237373"/>
              <a:ext cx="16753874" cy="8698080"/>
            </a:xfrm>
            <a:prstGeom prst="rect">
              <a:avLst/>
            </a:prstGeom>
          </p:spPr>
        </p:pic>
        <p:pic>
          <p:nvPicPr>
            <p:cNvPr id="8" name="Picture 7">
              <a:extLst>
                <a:ext uri="{FF2B5EF4-FFF2-40B4-BE49-F238E27FC236}">
                  <a16:creationId xmlns:a16="http://schemas.microsoft.com/office/drawing/2014/main" id="{6C26F26C-0F77-1D99-D4DB-A467F2A88840}"/>
                </a:ext>
              </a:extLst>
            </p:cNvPr>
            <p:cNvPicPr>
              <a:picLocks noChangeAspect="1"/>
            </p:cNvPicPr>
            <p:nvPr/>
          </p:nvPicPr>
          <p:blipFill>
            <a:blip r:embed="rId5"/>
            <a:stretch>
              <a:fillRect/>
            </a:stretch>
          </p:blipFill>
          <p:spPr>
            <a:xfrm>
              <a:off x="401157" y="4400324"/>
              <a:ext cx="16003775" cy="5076786"/>
            </a:xfrm>
            <a:prstGeom prst="rect">
              <a:avLst/>
            </a:prstGeom>
          </p:spPr>
        </p:pic>
      </p:grpSp>
    </p:spTree>
    <p:custDataLst>
      <p:tags r:id="rId1"/>
    </p:custDataLst>
    <p:extLst>
      <p:ext uri="{BB962C8B-B14F-4D97-AF65-F5344CB8AC3E}">
        <p14:creationId xmlns:p14="http://schemas.microsoft.com/office/powerpoint/2010/main" val="220031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9B226-6D94-A4BC-CCB6-E0805F2F09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1E03CA-806A-9B64-D300-5C6D6F15BE0B}"/>
              </a:ext>
            </a:extLst>
          </p:cNvPr>
          <p:cNvPicPr>
            <a:picLocks noChangeAspect="1"/>
          </p:cNvPicPr>
          <p:nvPr/>
        </p:nvPicPr>
        <p:blipFill>
          <a:blip r:embed="rId4"/>
          <a:stretch>
            <a:fillRect/>
          </a:stretch>
        </p:blipFill>
        <p:spPr>
          <a:xfrm>
            <a:off x="1735931" y="447675"/>
            <a:ext cx="13868400" cy="8858250"/>
          </a:xfrm>
          <a:prstGeom prst="rect">
            <a:avLst/>
          </a:prstGeom>
        </p:spPr>
      </p:pic>
      <p:pic>
        <p:nvPicPr>
          <p:cNvPr id="5" name="Picture 4">
            <a:extLst>
              <a:ext uri="{FF2B5EF4-FFF2-40B4-BE49-F238E27FC236}">
                <a16:creationId xmlns:a16="http://schemas.microsoft.com/office/drawing/2014/main" id="{B6CB6904-B547-9644-844C-663775ECE39E}"/>
              </a:ext>
            </a:extLst>
          </p:cNvPr>
          <p:cNvPicPr>
            <a:picLocks noChangeAspect="1"/>
          </p:cNvPicPr>
          <p:nvPr/>
        </p:nvPicPr>
        <p:blipFill>
          <a:blip r:embed="rId5"/>
          <a:stretch>
            <a:fillRect/>
          </a:stretch>
        </p:blipFill>
        <p:spPr>
          <a:xfrm>
            <a:off x="5008772" y="161925"/>
            <a:ext cx="3857625" cy="571500"/>
          </a:xfrm>
          <a:prstGeom prst="rect">
            <a:avLst/>
          </a:prstGeom>
        </p:spPr>
      </p:pic>
      <p:sp>
        <p:nvSpPr>
          <p:cNvPr id="2" name="Rectangle: Rounded Corners 1">
            <a:extLst>
              <a:ext uri="{FF2B5EF4-FFF2-40B4-BE49-F238E27FC236}">
                <a16:creationId xmlns:a16="http://schemas.microsoft.com/office/drawing/2014/main" id="{003DE713-A887-B4E7-361E-DB0A8FEF3227}"/>
              </a:ext>
            </a:extLst>
          </p:cNvPr>
          <p:cNvSpPr/>
          <p:nvPr/>
        </p:nvSpPr>
        <p:spPr>
          <a:xfrm>
            <a:off x="5004531" y="9069226"/>
            <a:ext cx="5872015" cy="320841"/>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6" name="Picture 5">
            <a:extLst>
              <a:ext uri="{FF2B5EF4-FFF2-40B4-BE49-F238E27FC236}">
                <a16:creationId xmlns:a16="http://schemas.microsoft.com/office/drawing/2014/main" id="{BDD376A8-D2C7-757F-FF46-A6119F608E6F}"/>
              </a:ext>
            </a:extLst>
          </p:cNvPr>
          <p:cNvPicPr>
            <a:picLocks noChangeAspect="1"/>
          </p:cNvPicPr>
          <p:nvPr/>
        </p:nvPicPr>
        <p:blipFill>
          <a:blip r:embed="rId6"/>
          <a:stretch>
            <a:fillRect/>
          </a:stretch>
        </p:blipFill>
        <p:spPr>
          <a:xfrm>
            <a:off x="1712804" y="522174"/>
            <a:ext cx="3136064" cy="7988811"/>
          </a:xfrm>
          <a:prstGeom prst="rect">
            <a:avLst/>
          </a:prstGeom>
        </p:spPr>
      </p:pic>
    </p:spTree>
    <p:custDataLst>
      <p:tags r:id="rId1"/>
    </p:custDataLst>
    <p:extLst>
      <p:ext uri="{BB962C8B-B14F-4D97-AF65-F5344CB8AC3E}">
        <p14:creationId xmlns:p14="http://schemas.microsoft.com/office/powerpoint/2010/main" val="41174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C778-66C0-8BA9-119B-5F7A5FE3A80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9322B91-5CEE-BB1D-38E4-3146019136E3}"/>
              </a:ext>
            </a:extLst>
          </p:cNvPr>
          <p:cNvPicPr>
            <a:picLocks noChangeAspect="1"/>
          </p:cNvPicPr>
          <p:nvPr/>
        </p:nvPicPr>
        <p:blipFill>
          <a:blip r:embed="rId3"/>
          <a:stretch>
            <a:fillRect/>
          </a:stretch>
        </p:blipFill>
        <p:spPr>
          <a:xfrm>
            <a:off x="481013" y="1621804"/>
            <a:ext cx="15621499" cy="3737596"/>
          </a:xfrm>
          <a:prstGeom prst="rect">
            <a:avLst/>
          </a:prstGeom>
        </p:spPr>
      </p:pic>
      <p:sp>
        <p:nvSpPr>
          <p:cNvPr id="6" name="Text Placeholder 5">
            <a:extLst>
              <a:ext uri="{FF2B5EF4-FFF2-40B4-BE49-F238E27FC236}">
                <a16:creationId xmlns:a16="http://schemas.microsoft.com/office/drawing/2014/main" id="{4294F686-A690-8B9E-AF72-BED29AE63E58}"/>
              </a:ext>
            </a:extLst>
          </p:cNvPr>
          <p:cNvSpPr>
            <a:spLocks noGrp="1"/>
          </p:cNvSpPr>
          <p:nvPr>
            <p:ph type="body" sz="quarter" idx="10"/>
          </p:nvPr>
        </p:nvSpPr>
        <p:spPr/>
        <p:txBody>
          <a:bodyPr>
            <a:normAutofit lnSpcReduction="10000"/>
          </a:bodyPr>
          <a:lstStyle/>
          <a:p>
            <a:r>
              <a:rPr lang="en-US"/>
              <a:t>POST HEALTH STATUS</a:t>
            </a:r>
          </a:p>
        </p:txBody>
      </p:sp>
      <p:sp>
        <p:nvSpPr>
          <p:cNvPr id="4" name="Oval 3">
            <a:extLst>
              <a:ext uri="{FF2B5EF4-FFF2-40B4-BE49-F238E27FC236}">
                <a16:creationId xmlns:a16="http://schemas.microsoft.com/office/drawing/2014/main" id="{C8009D68-5CEE-891B-352D-0BCB9D28919C}"/>
              </a:ext>
            </a:extLst>
          </p:cNvPr>
          <p:cNvSpPr/>
          <p:nvPr/>
        </p:nvSpPr>
        <p:spPr>
          <a:xfrm>
            <a:off x="14355700" y="4182254"/>
            <a:ext cx="1746812" cy="10607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FBA4438-3D6A-60BA-A95E-A6D7618D2B19}"/>
              </a:ext>
            </a:extLst>
          </p:cNvPr>
          <p:cNvSpPr txBox="1"/>
          <p:nvPr/>
        </p:nvSpPr>
        <p:spPr>
          <a:xfrm>
            <a:off x="5799026" y="322027"/>
            <a:ext cx="8943670" cy="954107"/>
          </a:xfrm>
          <a:prstGeom prst="rect">
            <a:avLst/>
          </a:prstGeom>
          <a:noFill/>
        </p:spPr>
        <p:txBody>
          <a:bodyPr wrap="square" rtlCol="0">
            <a:spAutoFit/>
          </a:bodyPr>
          <a:lstStyle/>
          <a:p>
            <a:pPr algn="l"/>
            <a:r>
              <a:rPr lang="en-US" sz="2800"/>
              <a:t>Monitor post and squadron membership processing and consolidated reporting.</a:t>
            </a:r>
          </a:p>
        </p:txBody>
      </p:sp>
      <p:pic>
        <p:nvPicPr>
          <p:cNvPr id="3" name="Picture 2">
            <a:extLst>
              <a:ext uri="{FF2B5EF4-FFF2-40B4-BE49-F238E27FC236}">
                <a16:creationId xmlns:a16="http://schemas.microsoft.com/office/drawing/2014/main" id="{76EF8FE5-3942-42D0-85B8-386698387E9C}"/>
              </a:ext>
            </a:extLst>
          </p:cNvPr>
          <p:cNvPicPr>
            <a:picLocks noChangeAspect="1"/>
          </p:cNvPicPr>
          <p:nvPr/>
        </p:nvPicPr>
        <p:blipFill>
          <a:blip r:embed="rId4"/>
          <a:stretch>
            <a:fillRect/>
          </a:stretch>
        </p:blipFill>
        <p:spPr>
          <a:xfrm>
            <a:off x="4511365" y="4355945"/>
            <a:ext cx="2164787" cy="1964076"/>
          </a:xfrm>
          <a:prstGeom prst="rect">
            <a:avLst/>
          </a:prstGeom>
          <a:ln w="19050">
            <a:solidFill>
              <a:srgbClr val="FF0000"/>
            </a:solidFill>
          </a:ln>
        </p:spPr>
      </p:pic>
      <p:pic>
        <p:nvPicPr>
          <p:cNvPr id="7" name="Picture 6">
            <a:extLst>
              <a:ext uri="{FF2B5EF4-FFF2-40B4-BE49-F238E27FC236}">
                <a16:creationId xmlns:a16="http://schemas.microsoft.com/office/drawing/2014/main" id="{5D8F6AC1-A8A4-9317-14E5-21F419FCEE85}"/>
              </a:ext>
            </a:extLst>
          </p:cNvPr>
          <p:cNvPicPr>
            <a:picLocks noChangeAspect="1"/>
          </p:cNvPicPr>
          <p:nvPr/>
        </p:nvPicPr>
        <p:blipFill>
          <a:blip r:embed="rId5"/>
          <a:stretch>
            <a:fillRect/>
          </a:stretch>
        </p:blipFill>
        <p:spPr>
          <a:xfrm>
            <a:off x="1237750" y="4355946"/>
            <a:ext cx="1657849" cy="1964076"/>
          </a:xfrm>
          <a:prstGeom prst="rect">
            <a:avLst/>
          </a:prstGeom>
          <a:ln w="38100">
            <a:solidFill>
              <a:srgbClr val="FF0000"/>
            </a:solidFill>
          </a:ln>
        </p:spPr>
      </p:pic>
    </p:spTree>
    <p:extLst>
      <p:ext uri="{BB962C8B-B14F-4D97-AF65-F5344CB8AC3E}">
        <p14:creationId xmlns:p14="http://schemas.microsoft.com/office/powerpoint/2010/main" val="13581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EB1D4-2E59-414D-3347-DE1694DF43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79B908-E3C2-DCDE-3777-E909D6D244B3}"/>
              </a:ext>
            </a:extLst>
          </p:cNvPr>
          <p:cNvPicPr>
            <a:picLocks noChangeAspect="1"/>
          </p:cNvPicPr>
          <p:nvPr/>
        </p:nvPicPr>
        <p:blipFill>
          <a:blip r:embed="rId4"/>
          <a:stretch>
            <a:fillRect/>
          </a:stretch>
        </p:blipFill>
        <p:spPr>
          <a:xfrm>
            <a:off x="604830" y="0"/>
            <a:ext cx="5238750" cy="552450"/>
          </a:xfrm>
          <a:prstGeom prst="rect">
            <a:avLst/>
          </a:prstGeom>
        </p:spPr>
      </p:pic>
      <p:sp>
        <p:nvSpPr>
          <p:cNvPr id="5" name="Rectangle: Rounded Corners 4">
            <a:extLst>
              <a:ext uri="{FF2B5EF4-FFF2-40B4-BE49-F238E27FC236}">
                <a16:creationId xmlns:a16="http://schemas.microsoft.com/office/drawing/2014/main" id="{465B84B2-05BB-F59E-EE53-BEF983897D77}"/>
              </a:ext>
            </a:extLst>
          </p:cNvPr>
          <p:cNvSpPr/>
          <p:nvPr/>
        </p:nvSpPr>
        <p:spPr>
          <a:xfrm>
            <a:off x="416489" y="115804"/>
            <a:ext cx="5872015" cy="320841"/>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8" name="Picture 7">
            <a:extLst>
              <a:ext uri="{FF2B5EF4-FFF2-40B4-BE49-F238E27FC236}">
                <a16:creationId xmlns:a16="http://schemas.microsoft.com/office/drawing/2014/main" id="{939D51E1-DCB6-2A17-6229-2D9D783507C0}"/>
              </a:ext>
            </a:extLst>
          </p:cNvPr>
          <p:cNvPicPr>
            <a:picLocks noChangeAspect="1"/>
          </p:cNvPicPr>
          <p:nvPr/>
        </p:nvPicPr>
        <p:blipFill>
          <a:blip r:embed="rId5"/>
          <a:stretch>
            <a:fillRect/>
          </a:stretch>
        </p:blipFill>
        <p:spPr>
          <a:xfrm>
            <a:off x="416489" y="1095542"/>
            <a:ext cx="15789004" cy="9524028"/>
          </a:xfrm>
          <a:prstGeom prst="rect">
            <a:avLst/>
          </a:prstGeom>
        </p:spPr>
      </p:pic>
    </p:spTree>
    <p:custDataLst>
      <p:tags r:id="rId1"/>
    </p:custDataLst>
    <p:extLst>
      <p:ext uri="{BB962C8B-B14F-4D97-AF65-F5344CB8AC3E}">
        <p14:creationId xmlns:p14="http://schemas.microsoft.com/office/powerpoint/2010/main" val="29449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6607E21-AB6A-D2DD-0095-FB61B884FCD0}"/>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grpSp>
        <p:nvGrpSpPr>
          <p:cNvPr id="3" name="Group 2">
            <a:extLst>
              <a:ext uri="{FF2B5EF4-FFF2-40B4-BE49-F238E27FC236}">
                <a16:creationId xmlns:a16="http://schemas.microsoft.com/office/drawing/2014/main" id="{49B13252-9F84-9208-0B2B-D3B41F1985E3}"/>
              </a:ext>
            </a:extLst>
          </p:cNvPr>
          <p:cNvGrpSpPr/>
          <p:nvPr/>
        </p:nvGrpSpPr>
        <p:grpSpPr>
          <a:xfrm>
            <a:off x="3775944" y="282462"/>
            <a:ext cx="10080789" cy="9156030"/>
            <a:chOff x="7004053" y="121535"/>
            <a:chExt cx="10080789" cy="9156030"/>
          </a:xfrm>
        </p:grpSpPr>
        <p:grpSp>
          <p:nvGrpSpPr>
            <p:cNvPr id="5" name="Group 4">
              <a:extLst>
                <a:ext uri="{FF2B5EF4-FFF2-40B4-BE49-F238E27FC236}">
                  <a16:creationId xmlns:a16="http://schemas.microsoft.com/office/drawing/2014/main" id="{7AE84B4E-9ABA-788F-92CF-BB8A02D88276}"/>
                </a:ext>
              </a:extLst>
            </p:cNvPr>
            <p:cNvGrpSpPr/>
            <p:nvPr/>
          </p:nvGrpSpPr>
          <p:grpSpPr>
            <a:xfrm>
              <a:off x="7004053" y="121535"/>
              <a:ext cx="10080789" cy="9156030"/>
              <a:chOff x="6394453" y="265914"/>
              <a:chExt cx="10080789" cy="9156030"/>
            </a:xfrm>
          </p:grpSpPr>
          <p:pic>
            <p:nvPicPr>
              <p:cNvPr id="18" name="Picture 17">
                <a:extLst>
                  <a:ext uri="{FF2B5EF4-FFF2-40B4-BE49-F238E27FC236}">
                    <a16:creationId xmlns:a16="http://schemas.microsoft.com/office/drawing/2014/main" id="{5097940E-F587-5E13-8B0E-25E5CF130AE2}"/>
                  </a:ext>
                </a:extLst>
              </p:cNvPr>
              <p:cNvPicPr>
                <a:picLocks noChangeAspect="1"/>
              </p:cNvPicPr>
              <p:nvPr/>
            </p:nvPicPr>
            <p:blipFill>
              <a:blip r:embed="rId4"/>
              <a:stretch>
                <a:fillRect/>
              </a:stretch>
            </p:blipFill>
            <p:spPr>
              <a:xfrm>
                <a:off x="6394453" y="265914"/>
                <a:ext cx="10080789" cy="9156030"/>
              </a:xfrm>
              <a:prstGeom prst="rect">
                <a:avLst/>
              </a:prstGeom>
              <a:ln w="28575">
                <a:solidFill>
                  <a:schemeClr val="tx1"/>
                </a:solidFill>
              </a:ln>
            </p:spPr>
          </p:pic>
          <p:pic>
            <p:nvPicPr>
              <p:cNvPr id="19" name="Picture 18">
                <a:extLst>
                  <a:ext uri="{FF2B5EF4-FFF2-40B4-BE49-F238E27FC236}">
                    <a16:creationId xmlns:a16="http://schemas.microsoft.com/office/drawing/2014/main" id="{35346076-BFF2-FD7E-BFBB-EE8513300CAE}"/>
                  </a:ext>
                </a:extLst>
              </p:cNvPr>
              <p:cNvPicPr>
                <a:picLocks noChangeAspect="1"/>
              </p:cNvPicPr>
              <p:nvPr/>
            </p:nvPicPr>
            <p:blipFill>
              <a:blip r:embed="rId5"/>
              <a:stretch>
                <a:fillRect/>
              </a:stretch>
            </p:blipFill>
            <p:spPr>
              <a:xfrm>
                <a:off x="8798467" y="1597119"/>
                <a:ext cx="7035091" cy="7665507"/>
              </a:xfrm>
              <a:prstGeom prst="rect">
                <a:avLst/>
              </a:prstGeom>
            </p:spPr>
          </p:pic>
          <p:pic>
            <p:nvPicPr>
              <p:cNvPr id="20" name="Picture 19">
                <a:extLst>
                  <a:ext uri="{FF2B5EF4-FFF2-40B4-BE49-F238E27FC236}">
                    <a16:creationId xmlns:a16="http://schemas.microsoft.com/office/drawing/2014/main" id="{A584C56F-A3E6-CA30-F516-BFE851AC482B}"/>
                  </a:ext>
                </a:extLst>
              </p:cNvPr>
              <p:cNvPicPr>
                <a:picLocks noChangeAspect="1"/>
              </p:cNvPicPr>
              <p:nvPr/>
            </p:nvPicPr>
            <p:blipFill>
              <a:blip r:embed="rId6"/>
              <a:stretch>
                <a:fillRect/>
              </a:stretch>
            </p:blipFill>
            <p:spPr>
              <a:xfrm>
                <a:off x="8798467" y="1597119"/>
                <a:ext cx="3189369" cy="853144"/>
              </a:xfrm>
              <a:prstGeom prst="rect">
                <a:avLst/>
              </a:prstGeom>
            </p:spPr>
          </p:pic>
        </p:grpSp>
        <p:pic>
          <p:nvPicPr>
            <p:cNvPr id="6" name="Picture 5">
              <a:extLst>
                <a:ext uri="{FF2B5EF4-FFF2-40B4-BE49-F238E27FC236}">
                  <a16:creationId xmlns:a16="http://schemas.microsoft.com/office/drawing/2014/main" id="{19A5FFF4-2D95-71AF-22EA-AF57E9BFA319}"/>
                </a:ext>
              </a:extLst>
            </p:cNvPr>
            <p:cNvPicPr>
              <a:picLocks noChangeAspect="1"/>
            </p:cNvPicPr>
            <p:nvPr/>
          </p:nvPicPr>
          <p:blipFill>
            <a:blip r:embed="rId7"/>
            <a:stretch>
              <a:fillRect/>
            </a:stretch>
          </p:blipFill>
          <p:spPr>
            <a:xfrm>
              <a:off x="14117201" y="2340519"/>
              <a:ext cx="1903838" cy="478880"/>
            </a:xfrm>
            <a:prstGeom prst="rect">
              <a:avLst/>
            </a:prstGeom>
          </p:spPr>
        </p:pic>
        <p:sp>
          <p:nvSpPr>
            <p:cNvPr id="7" name="TextBox 6">
              <a:extLst>
                <a:ext uri="{FF2B5EF4-FFF2-40B4-BE49-F238E27FC236}">
                  <a16:creationId xmlns:a16="http://schemas.microsoft.com/office/drawing/2014/main" id="{D04C4B69-54C0-3BA1-C97F-28F1F160D094}"/>
                </a:ext>
              </a:extLst>
            </p:cNvPr>
            <p:cNvSpPr txBox="1"/>
            <p:nvPr/>
          </p:nvSpPr>
          <p:spPr>
            <a:xfrm>
              <a:off x="15046040" y="3484807"/>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8" name="TextBox 7">
              <a:extLst>
                <a:ext uri="{FF2B5EF4-FFF2-40B4-BE49-F238E27FC236}">
                  <a16:creationId xmlns:a16="http://schemas.microsoft.com/office/drawing/2014/main" id="{5D5819E5-3FB8-A2D6-AC55-46EC36CE4061}"/>
                </a:ext>
              </a:extLst>
            </p:cNvPr>
            <p:cNvSpPr txBox="1"/>
            <p:nvPr/>
          </p:nvSpPr>
          <p:spPr>
            <a:xfrm>
              <a:off x="15046039" y="6546661"/>
              <a:ext cx="1094509" cy="215444"/>
            </a:xfrm>
            <a:prstGeom prst="rect">
              <a:avLst/>
            </a:prstGeom>
            <a:solidFill>
              <a:schemeClr val="bg1"/>
            </a:solidFill>
          </p:spPr>
          <p:txBody>
            <a:bodyPr wrap="square" rtlCol="0">
              <a:spAutoFit/>
            </a:bodyPr>
            <a:lstStyle/>
            <a:p>
              <a:pPr algn="l"/>
              <a:r>
                <a:rPr lang="en-US" sz="800" b="1" dirty="0"/>
                <a:t>000123456789</a:t>
              </a:r>
            </a:p>
          </p:txBody>
        </p:sp>
        <p:sp>
          <p:nvSpPr>
            <p:cNvPr id="9" name="Rectangle 8">
              <a:extLst>
                <a:ext uri="{FF2B5EF4-FFF2-40B4-BE49-F238E27FC236}">
                  <a16:creationId xmlns:a16="http://schemas.microsoft.com/office/drawing/2014/main" id="{DE197E98-5E1D-4C70-BC5F-2DF9200E8F82}"/>
                </a:ext>
              </a:extLst>
            </p:cNvPr>
            <p:cNvSpPr/>
            <p:nvPr/>
          </p:nvSpPr>
          <p:spPr>
            <a:xfrm>
              <a:off x="9408066" y="6816436"/>
              <a:ext cx="4632411" cy="1295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6A35A64-07AD-DF12-F30B-088D67651E41}"/>
                </a:ext>
              </a:extLst>
            </p:cNvPr>
            <p:cNvPicPr>
              <a:picLocks noChangeAspect="1"/>
            </p:cNvPicPr>
            <p:nvPr/>
          </p:nvPicPr>
          <p:blipFill>
            <a:blip r:embed="rId8"/>
            <a:stretch>
              <a:fillRect/>
            </a:stretch>
          </p:blipFill>
          <p:spPr>
            <a:xfrm>
              <a:off x="9408066" y="4172183"/>
              <a:ext cx="4632411" cy="1494326"/>
            </a:xfrm>
            <a:prstGeom prst="rect">
              <a:avLst/>
            </a:prstGeom>
          </p:spPr>
        </p:pic>
        <p:sp>
          <p:nvSpPr>
            <p:cNvPr id="11" name="TextBox 10">
              <a:extLst>
                <a:ext uri="{FF2B5EF4-FFF2-40B4-BE49-F238E27FC236}">
                  <a16:creationId xmlns:a16="http://schemas.microsoft.com/office/drawing/2014/main" id="{E11ED891-C509-6BD0-DEB2-02F0A2A884D4}"/>
                </a:ext>
              </a:extLst>
            </p:cNvPr>
            <p:cNvSpPr txBox="1"/>
            <p:nvPr/>
          </p:nvSpPr>
          <p:spPr>
            <a:xfrm>
              <a:off x="15172808" y="5416029"/>
              <a:ext cx="967740" cy="215444"/>
            </a:xfrm>
            <a:prstGeom prst="rect">
              <a:avLst/>
            </a:prstGeom>
            <a:solidFill>
              <a:schemeClr val="bg1"/>
            </a:solidFill>
          </p:spPr>
          <p:txBody>
            <a:bodyPr wrap="square" rtlCol="0">
              <a:spAutoFit/>
            </a:bodyPr>
            <a:lstStyle/>
            <a:p>
              <a:r>
                <a:rPr lang="en-US" sz="800" b="1" dirty="0">
                  <a:solidFill>
                    <a:srgbClr val="FF0000"/>
                  </a:solidFill>
                </a:rPr>
                <a:t>Expired</a:t>
              </a:r>
            </a:p>
          </p:txBody>
        </p:sp>
        <p:sp>
          <p:nvSpPr>
            <p:cNvPr id="12" name="TextBox 11">
              <a:extLst>
                <a:ext uri="{FF2B5EF4-FFF2-40B4-BE49-F238E27FC236}">
                  <a16:creationId xmlns:a16="http://schemas.microsoft.com/office/drawing/2014/main" id="{FCF6B4E1-1561-827E-19AD-1AC593B2101F}"/>
                </a:ext>
              </a:extLst>
            </p:cNvPr>
            <p:cNvSpPr txBox="1"/>
            <p:nvPr/>
          </p:nvSpPr>
          <p:spPr>
            <a:xfrm>
              <a:off x="10733120" y="3269363"/>
              <a:ext cx="2076100" cy="215444"/>
            </a:xfrm>
            <a:prstGeom prst="rect">
              <a:avLst/>
            </a:prstGeom>
            <a:solidFill>
              <a:schemeClr val="bg1"/>
            </a:solidFill>
          </p:spPr>
          <p:txBody>
            <a:bodyPr wrap="square" rtlCol="0">
              <a:spAutoFit/>
            </a:bodyPr>
            <a:lstStyle/>
            <a:p>
              <a:pPr algn="l"/>
              <a:r>
                <a:rPr lang="en-US" sz="800" dirty="0"/>
                <a:t>emailaddress@yahoo.com</a:t>
              </a:r>
            </a:p>
          </p:txBody>
        </p:sp>
      </p:grpSp>
      <p:pic>
        <p:nvPicPr>
          <p:cNvPr id="14" name="Picture 13">
            <a:extLst>
              <a:ext uri="{FF2B5EF4-FFF2-40B4-BE49-F238E27FC236}">
                <a16:creationId xmlns:a16="http://schemas.microsoft.com/office/drawing/2014/main" id="{4CA69D6B-5229-4A3A-901D-D3962904DF36}"/>
              </a:ext>
            </a:extLst>
          </p:cNvPr>
          <p:cNvPicPr>
            <a:picLocks noChangeAspect="1"/>
          </p:cNvPicPr>
          <p:nvPr/>
        </p:nvPicPr>
        <p:blipFill>
          <a:blip r:embed="rId9"/>
          <a:stretch>
            <a:fillRect/>
          </a:stretch>
        </p:blipFill>
        <p:spPr>
          <a:xfrm>
            <a:off x="8392352" y="1226247"/>
            <a:ext cx="1982868" cy="2341471"/>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8392352" y="239698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400241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AD946-351C-9CBE-B8CC-013A7BA1D8C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8CAF0B6-17EA-4E33-032E-9CCB96FFE1AB}"/>
              </a:ext>
            </a:extLst>
          </p:cNvPr>
          <p:cNvPicPr>
            <a:picLocks noChangeAspect="1"/>
          </p:cNvPicPr>
          <p:nvPr/>
        </p:nvPicPr>
        <p:blipFill>
          <a:blip r:embed="rId4"/>
          <a:stretch>
            <a:fillRect/>
          </a:stretch>
        </p:blipFill>
        <p:spPr>
          <a:xfrm>
            <a:off x="890684" y="284094"/>
            <a:ext cx="15040977" cy="8912430"/>
          </a:xfrm>
          <a:prstGeom prst="rect">
            <a:avLst/>
          </a:prstGeom>
        </p:spPr>
      </p:pic>
      <p:pic>
        <p:nvPicPr>
          <p:cNvPr id="6" name="Picture 5">
            <a:extLst>
              <a:ext uri="{FF2B5EF4-FFF2-40B4-BE49-F238E27FC236}">
                <a16:creationId xmlns:a16="http://schemas.microsoft.com/office/drawing/2014/main" id="{DDA862B4-EAC6-A459-078A-3C544FFEC34B}"/>
              </a:ext>
            </a:extLst>
          </p:cNvPr>
          <p:cNvPicPr>
            <a:picLocks noChangeAspect="1"/>
          </p:cNvPicPr>
          <p:nvPr/>
        </p:nvPicPr>
        <p:blipFill>
          <a:blip r:embed="rId5"/>
          <a:stretch>
            <a:fillRect/>
          </a:stretch>
        </p:blipFill>
        <p:spPr>
          <a:xfrm>
            <a:off x="6599328" y="1253786"/>
            <a:ext cx="5674733" cy="7715877"/>
          </a:xfrm>
          <a:prstGeom prst="rect">
            <a:avLst/>
          </a:prstGeom>
        </p:spPr>
      </p:pic>
      <p:pic>
        <p:nvPicPr>
          <p:cNvPr id="8" name="Picture 7">
            <a:extLst>
              <a:ext uri="{FF2B5EF4-FFF2-40B4-BE49-F238E27FC236}">
                <a16:creationId xmlns:a16="http://schemas.microsoft.com/office/drawing/2014/main" id="{F062BF21-DA16-318D-BDA1-E0102AA1C07F}"/>
              </a:ext>
            </a:extLst>
          </p:cNvPr>
          <p:cNvPicPr>
            <a:picLocks noChangeAspect="1"/>
          </p:cNvPicPr>
          <p:nvPr/>
        </p:nvPicPr>
        <p:blipFill>
          <a:blip r:embed="rId6"/>
          <a:stretch>
            <a:fillRect/>
          </a:stretch>
        </p:blipFill>
        <p:spPr>
          <a:xfrm>
            <a:off x="10869837" y="2127568"/>
            <a:ext cx="6001124" cy="3188399"/>
          </a:xfrm>
          <a:prstGeom prst="rect">
            <a:avLst/>
          </a:prstGeom>
          <a:ln w="57150">
            <a:solidFill>
              <a:srgbClr val="FF0000"/>
            </a:solidFill>
          </a:ln>
        </p:spPr>
      </p:pic>
      <p:cxnSp>
        <p:nvCxnSpPr>
          <p:cNvPr id="3" name="Straight Arrow Connector 2">
            <a:extLst>
              <a:ext uri="{FF2B5EF4-FFF2-40B4-BE49-F238E27FC236}">
                <a16:creationId xmlns:a16="http://schemas.microsoft.com/office/drawing/2014/main" id="{898B8EE1-33DD-CDF6-4300-E96735AB3E75}"/>
              </a:ext>
            </a:extLst>
          </p:cNvPr>
          <p:cNvCxnSpPr>
            <a:cxnSpLocks/>
          </p:cNvCxnSpPr>
          <p:nvPr/>
        </p:nvCxnSpPr>
        <p:spPr>
          <a:xfrm flipV="1">
            <a:off x="7296382" y="3253154"/>
            <a:ext cx="3852264" cy="49443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033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a:solidFill>
                  <a:schemeClr val="accent1"/>
                </a:solidFill>
              </a:rPr>
              <a:t>MyLegion@legion.org</a:t>
            </a:r>
          </a:p>
          <a:p>
            <a:pPr algn="ctr"/>
            <a:r>
              <a:rPr lang="en-US" sz="6000">
                <a:solidFill>
                  <a:schemeClr val="accent1"/>
                </a:solidFill>
              </a:rPr>
              <a:t>833.253.9995</a:t>
            </a:r>
          </a:p>
          <a:p>
            <a:pPr algn="ctr"/>
            <a:endParaRPr lang="en-US" sz="6000">
              <a:solidFill>
                <a:schemeClr val="accent1"/>
              </a:solidFill>
            </a:endParaRPr>
          </a:p>
          <a:p>
            <a:pPr algn="ctr"/>
            <a:r>
              <a:rPr lang="en-US" sz="6000">
                <a:solidFill>
                  <a:schemeClr val="accent1"/>
                </a:solidFill>
              </a:rPr>
              <a:t>Monday – Friday</a:t>
            </a:r>
          </a:p>
          <a:p>
            <a:pPr algn="ctr"/>
            <a:r>
              <a:rPr lang="en-US" sz="6000">
                <a:solidFill>
                  <a:schemeClr val="accent1"/>
                </a:solidFill>
              </a:rPr>
              <a:t>8:00am – 4:30pm</a:t>
            </a:r>
          </a:p>
          <a:p>
            <a:pPr algn="ctr"/>
            <a:r>
              <a:rPr lang="en-US" sz="6000">
                <a:solidFill>
                  <a:schemeClr val="accent1"/>
                </a:solidFill>
              </a:rPr>
              <a:t>(Eastern)</a:t>
            </a:r>
          </a:p>
          <a:p>
            <a:pPr algn="ctr"/>
            <a:endParaRPr lang="en-US" sz="1707">
              <a:solidFill>
                <a:schemeClr val="accent1"/>
              </a:solidFill>
            </a:endParaRPr>
          </a:p>
          <a:p>
            <a:pPr algn="ctr"/>
            <a:endParaRPr lang="en-US" sz="1707">
              <a:solidFill>
                <a:schemeClr val="accent1"/>
              </a:solidFill>
            </a:endParaRPr>
          </a:p>
          <a:p>
            <a:pPr algn="ctr"/>
            <a:endParaRPr lang="en-US" sz="1707">
              <a:solidFill>
                <a:schemeClr val="accent3">
                  <a:lumMod val="75000"/>
                </a:schemeClr>
              </a:solidFill>
            </a:endParaRPr>
          </a:p>
          <a:p>
            <a:pPr algn="ctr"/>
            <a:endParaRPr lang="en-US" sz="1707">
              <a:solidFill>
                <a:schemeClr val="accent3">
                  <a:lumMod val="75000"/>
                </a:schemeClr>
              </a:solidFill>
            </a:endParaRPr>
          </a:p>
          <a:p>
            <a:pPr algn="ctr"/>
            <a:r>
              <a:rPr lang="en-US" sz="2800">
                <a:solidFill>
                  <a:schemeClr val="accent3">
                    <a:lumMod val="75000"/>
                  </a:schemeClr>
                </a:solidFill>
              </a:rPr>
              <a:t>The American Legion National HQs</a:t>
            </a:r>
          </a:p>
          <a:p>
            <a:pPr algn="ctr"/>
            <a:r>
              <a:rPr lang="en-US" sz="2800">
                <a:solidFill>
                  <a:schemeClr val="accent3">
                    <a:lumMod val="75000"/>
                  </a:schemeClr>
                </a:solidFill>
              </a:rPr>
              <a:t>5745 Lee Road</a:t>
            </a:r>
          </a:p>
          <a:p>
            <a:pPr algn="ctr"/>
            <a:r>
              <a:rPr lang="en-US" sz="280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72E9-E423-0D08-40BD-F33839A38B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3BAB4F0-E031-A6D2-36C6-027FECDDE7E9}"/>
              </a:ext>
            </a:extLst>
          </p:cNvPr>
          <p:cNvPicPr>
            <a:picLocks noChangeAspect="1"/>
          </p:cNvPicPr>
          <p:nvPr/>
        </p:nvPicPr>
        <p:blipFill>
          <a:blip r:embed="rId4"/>
          <a:stretch>
            <a:fillRect/>
          </a:stretch>
        </p:blipFill>
        <p:spPr>
          <a:xfrm>
            <a:off x="503576" y="213756"/>
            <a:ext cx="15040977" cy="8912430"/>
          </a:xfrm>
          <a:prstGeom prst="rect">
            <a:avLst/>
          </a:prstGeom>
        </p:spPr>
      </p:pic>
      <p:pic>
        <p:nvPicPr>
          <p:cNvPr id="5" name="Picture 4">
            <a:extLst>
              <a:ext uri="{FF2B5EF4-FFF2-40B4-BE49-F238E27FC236}">
                <a16:creationId xmlns:a16="http://schemas.microsoft.com/office/drawing/2014/main" id="{F5F71375-7923-741F-795F-9AD71033E67F}"/>
              </a:ext>
            </a:extLst>
          </p:cNvPr>
          <p:cNvPicPr>
            <a:picLocks noChangeAspect="1"/>
          </p:cNvPicPr>
          <p:nvPr/>
        </p:nvPicPr>
        <p:blipFill>
          <a:blip r:embed="rId5"/>
          <a:stretch>
            <a:fillRect/>
          </a:stretch>
        </p:blipFill>
        <p:spPr>
          <a:xfrm>
            <a:off x="6212220" y="1183448"/>
            <a:ext cx="5674733" cy="7715877"/>
          </a:xfrm>
          <a:prstGeom prst="rect">
            <a:avLst/>
          </a:prstGeom>
        </p:spPr>
      </p:pic>
      <p:pic>
        <p:nvPicPr>
          <p:cNvPr id="9" name="Picture 8">
            <a:extLst>
              <a:ext uri="{FF2B5EF4-FFF2-40B4-BE49-F238E27FC236}">
                <a16:creationId xmlns:a16="http://schemas.microsoft.com/office/drawing/2014/main" id="{79916632-4981-4435-9BAC-A9957C5EB01B}"/>
              </a:ext>
            </a:extLst>
          </p:cNvPr>
          <p:cNvPicPr>
            <a:picLocks noChangeAspect="1"/>
          </p:cNvPicPr>
          <p:nvPr/>
        </p:nvPicPr>
        <p:blipFill>
          <a:blip r:embed="rId6"/>
          <a:stretch>
            <a:fillRect/>
          </a:stretch>
        </p:blipFill>
        <p:spPr>
          <a:xfrm>
            <a:off x="4772495" y="7994384"/>
            <a:ext cx="5674734" cy="1383216"/>
          </a:xfrm>
          <a:prstGeom prst="rect">
            <a:avLst/>
          </a:prstGeom>
        </p:spPr>
      </p:pic>
      <p:pic>
        <p:nvPicPr>
          <p:cNvPr id="12" name="Picture 11">
            <a:extLst>
              <a:ext uri="{FF2B5EF4-FFF2-40B4-BE49-F238E27FC236}">
                <a16:creationId xmlns:a16="http://schemas.microsoft.com/office/drawing/2014/main" id="{BE3E463C-6B31-2AE3-5750-C404840B652D}"/>
              </a:ext>
            </a:extLst>
          </p:cNvPr>
          <p:cNvPicPr>
            <a:picLocks noChangeAspect="1"/>
          </p:cNvPicPr>
          <p:nvPr/>
        </p:nvPicPr>
        <p:blipFill>
          <a:blip r:embed="rId7"/>
          <a:stretch>
            <a:fillRect/>
          </a:stretch>
        </p:blipFill>
        <p:spPr>
          <a:xfrm>
            <a:off x="10216666" y="1759216"/>
            <a:ext cx="6223678" cy="3692013"/>
          </a:xfrm>
          <a:prstGeom prst="rect">
            <a:avLst/>
          </a:prstGeom>
          <a:ln w="38100">
            <a:solidFill>
              <a:srgbClr val="FF0000"/>
            </a:solidFill>
          </a:ln>
        </p:spPr>
      </p:pic>
      <p:sp>
        <p:nvSpPr>
          <p:cNvPr id="2" name="Arrow: Down 1">
            <a:extLst>
              <a:ext uri="{FF2B5EF4-FFF2-40B4-BE49-F238E27FC236}">
                <a16:creationId xmlns:a16="http://schemas.microsoft.com/office/drawing/2014/main" id="{FD770095-F579-5954-6BCD-FC1693073E88}"/>
              </a:ext>
            </a:extLst>
          </p:cNvPr>
          <p:cNvSpPr/>
          <p:nvPr/>
        </p:nvSpPr>
        <p:spPr>
          <a:xfrm>
            <a:off x="7909764" y="7457281"/>
            <a:ext cx="889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506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6AA1-061E-8114-21A0-99E5D76B1F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468780-BDE4-6EAB-1201-6CB57FCDE3EF}"/>
              </a:ext>
            </a:extLst>
          </p:cNvPr>
          <p:cNvPicPr>
            <a:picLocks noChangeAspect="1"/>
          </p:cNvPicPr>
          <p:nvPr/>
        </p:nvPicPr>
        <p:blipFill>
          <a:blip r:embed="rId4"/>
          <a:stretch>
            <a:fillRect/>
          </a:stretch>
        </p:blipFill>
        <p:spPr>
          <a:xfrm>
            <a:off x="705557" y="-119985"/>
            <a:ext cx="16194273" cy="3765862"/>
          </a:xfrm>
          <a:prstGeom prst="rect">
            <a:avLst/>
          </a:prstGeom>
        </p:spPr>
      </p:pic>
      <p:sp>
        <p:nvSpPr>
          <p:cNvPr id="4" name="Rectangle: Rounded Corners 3">
            <a:extLst>
              <a:ext uri="{FF2B5EF4-FFF2-40B4-BE49-F238E27FC236}">
                <a16:creationId xmlns:a16="http://schemas.microsoft.com/office/drawing/2014/main" id="{A3F3DEE7-96A2-F12D-2629-F625F65E5453}"/>
              </a:ext>
            </a:extLst>
          </p:cNvPr>
          <p:cNvSpPr/>
          <p:nvPr/>
        </p:nvSpPr>
        <p:spPr>
          <a:xfrm>
            <a:off x="11834446" y="1804377"/>
            <a:ext cx="4343400" cy="161778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D3D53A-759C-F77C-CEA7-B23CA94362EB}"/>
              </a:ext>
            </a:extLst>
          </p:cNvPr>
          <p:cNvSpPr txBox="1"/>
          <p:nvPr/>
        </p:nvSpPr>
        <p:spPr>
          <a:xfrm>
            <a:off x="12065000" y="2408581"/>
            <a:ext cx="1155700" cy="307777"/>
          </a:xfrm>
          <a:prstGeom prst="rect">
            <a:avLst/>
          </a:prstGeom>
          <a:solidFill>
            <a:schemeClr val="bg1"/>
          </a:solidFill>
        </p:spPr>
        <p:txBody>
          <a:bodyPr wrap="square" rtlCol="0">
            <a:spAutoFit/>
          </a:bodyPr>
          <a:lstStyle/>
          <a:p>
            <a:pPr algn="l"/>
            <a:r>
              <a:rPr lang="en-US" sz="1400" dirty="0"/>
              <a:t>03/01/2025</a:t>
            </a:r>
          </a:p>
        </p:txBody>
      </p:sp>
    </p:spTree>
    <p:custDataLst>
      <p:tags r:id="rId1"/>
    </p:custDataLst>
    <p:extLst>
      <p:ext uri="{BB962C8B-B14F-4D97-AF65-F5344CB8AC3E}">
        <p14:creationId xmlns:p14="http://schemas.microsoft.com/office/powerpoint/2010/main" val="428656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0.7"/>
</p:tagLst>
</file>

<file path=ppt/tags/tag10.xml><?xml version="1.0" encoding="utf-8"?>
<p:tagLst xmlns:a="http://schemas.openxmlformats.org/drawingml/2006/main" xmlns:r="http://schemas.openxmlformats.org/officeDocument/2006/relationships" xmlns:p="http://schemas.openxmlformats.org/presentationml/2006/main">
  <p:tag name="TIMING" val="|30.7"/>
</p:tagLst>
</file>

<file path=ppt/tags/tag11.xml><?xml version="1.0" encoding="utf-8"?>
<p:tagLst xmlns:a="http://schemas.openxmlformats.org/drawingml/2006/main" xmlns:r="http://schemas.openxmlformats.org/officeDocument/2006/relationships" xmlns:p="http://schemas.openxmlformats.org/presentationml/2006/main">
  <p:tag name="TIMING" val="|30.7"/>
</p:tagLst>
</file>

<file path=ppt/tags/tag12.xml><?xml version="1.0" encoding="utf-8"?>
<p:tagLst xmlns:a="http://schemas.openxmlformats.org/drawingml/2006/main" xmlns:r="http://schemas.openxmlformats.org/officeDocument/2006/relationships" xmlns:p="http://schemas.openxmlformats.org/presentationml/2006/main">
  <p:tag name="TIMING" val="|30.7"/>
</p:tagLst>
</file>

<file path=ppt/tags/tag13.xml><?xml version="1.0" encoding="utf-8"?>
<p:tagLst xmlns:a="http://schemas.openxmlformats.org/drawingml/2006/main" xmlns:r="http://schemas.openxmlformats.org/officeDocument/2006/relationships" xmlns:p="http://schemas.openxmlformats.org/presentationml/2006/main">
  <p:tag name="TIMING" val="|17.3"/>
</p:tagLst>
</file>

<file path=ppt/tags/tag14.xml><?xml version="1.0" encoding="utf-8"?>
<p:tagLst xmlns:a="http://schemas.openxmlformats.org/drawingml/2006/main" xmlns:r="http://schemas.openxmlformats.org/officeDocument/2006/relationships" xmlns:p="http://schemas.openxmlformats.org/presentationml/2006/main">
  <p:tag name="TIMING" val="|17.3"/>
</p:tagLst>
</file>

<file path=ppt/tags/tag15.xml><?xml version="1.0" encoding="utf-8"?>
<p:tagLst xmlns:a="http://schemas.openxmlformats.org/drawingml/2006/main" xmlns:r="http://schemas.openxmlformats.org/officeDocument/2006/relationships" xmlns:p="http://schemas.openxmlformats.org/presentationml/2006/main">
  <p:tag name="TIMING" val="|30.7"/>
</p:tagLst>
</file>

<file path=ppt/tags/tag16.xml><?xml version="1.0" encoding="utf-8"?>
<p:tagLst xmlns:a="http://schemas.openxmlformats.org/drawingml/2006/main" xmlns:r="http://schemas.openxmlformats.org/officeDocument/2006/relationships" xmlns:p="http://schemas.openxmlformats.org/presentationml/2006/main">
  <p:tag name="TIMING" val="|38.6"/>
</p:tagLst>
</file>

<file path=ppt/tags/tag17.xml><?xml version="1.0" encoding="utf-8"?>
<p:tagLst xmlns:a="http://schemas.openxmlformats.org/drawingml/2006/main" xmlns:r="http://schemas.openxmlformats.org/officeDocument/2006/relationships" xmlns:p="http://schemas.openxmlformats.org/presentationml/2006/main">
  <p:tag name="TIMING" val="|30.7"/>
</p:tagLst>
</file>

<file path=ppt/tags/tag18.xml><?xml version="1.0" encoding="utf-8"?>
<p:tagLst xmlns:a="http://schemas.openxmlformats.org/drawingml/2006/main" xmlns:r="http://schemas.openxmlformats.org/officeDocument/2006/relationships" xmlns:p="http://schemas.openxmlformats.org/presentationml/2006/main">
  <p:tag name="TIMING" val="|38.6"/>
</p:tagLst>
</file>

<file path=ppt/tags/tag19.xml><?xml version="1.0" encoding="utf-8"?>
<p:tagLst xmlns:a="http://schemas.openxmlformats.org/drawingml/2006/main" xmlns:r="http://schemas.openxmlformats.org/officeDocument/2006/relationships" xmlns:p="http://schemas.openxmlformats.org/presentationml/2006/main">
  <p:tag name="TIMING" val="|30.7"/>
</p:tagLst>
</file>

<file path=ppt/tags/tag2.xml><?xml version="1.0" encoding="utf-8"?>
<p:tagLst xmlns:a="http://schemas.openxmlformats.org/drawingml/2006/main" xmlns:r="http://schemas.openxmlformats.org/officeDocument/2006/relationships" xmlns:p="http://schemas.openxmlformats.org/presentationml/2006/main">
  <p:tag name="TIMING" val="|30.7"/>
</p:tagLst>
</file>

<file path=ppt/tags/tag20.xml><?xml version="1.0" encoding="utf-8"?>
<p:tagLst xmlns:a="http://schemas.openxmlformats.org/drawingml/2006/main" xmlns:r="http://schemas.openxmlformats.org/officeDocument/2006/relationships" xmlns:p="http://schemas.openxmlformats.org/presentationml/2006/main">
  <p:tag name="TIMING" val="|1|2.5|1.7|4.2"/>
</p:tagLst>
</file>

<file path=ppt/tags/tag21.xml><?xml version="1.0" encoding="utf-8"?>
<p:tagLst xmlns:a="http://schemas.openxmlformats.org/drawingml/2006/main" xmlns:r="http://schemas.openxmlformats.org/officeDocument/2006/relationships" xmlns:p="http://schemas.openxmlformats.org/presentationml/2006/main">
  <p:tag name="TIMING" val="|30.7"/>
</p:tagLst>
</file>

<file path=ppt/tags/tag22.xml><?xml version="1.0" encoding="utf-8"?>
<p:tagLst xmlns:a="http://schemas.openxmlformats.org/drawingml/2006/main" xmlns:r="http://schemas.openxmlformats.org/officeDocument/2006/relationships" xmlns:p="http://schemas.openxmlformats.org/presentationml/2006/main">
  <p:tag name="TIMING" val="|1.4|1.6|1.4|1.8|2|7.2"/>
</p:tagLst>
</file>

<file path=ppt/tags/tag23.xml><?xml version="1.0" encoding="utf-8"?>
<p:tagLst xmlns:a="http://schemas.openxmlformats.org/drawingml/2006/main" xmlns:r="http://schemas.openxmlformats.org/officeDocument/2006/relationships" xmlns:p="http://schemas.openxmlformats.org/presentationml/2006/main">
  <p:tag name="TIMING" val="|30.7"/>
</p:tagLst>
</file>

<file path=ppt/tags/tag24.xml><?xml version="1.0" encoding="utf-8"?>
<p:tagLst xmlns:a="http://schemas.openxmlformats.org/drawingml/2006/main" xmlns:r="http://schemas.openxmlformats.org/officeDocument/2006/relationships" xmlns:p="http://schemas.openxmlformats.org/presentationml/2006/main">
  <p:tag name="TIMING" val="|3.4"/>
</p:tagLst>
</file>

<file path=ppt/tags/tag25.xml><?xml version="1.0" encoding="utf-8"?>
<p:tagLst xmlns:a="http://schemas.openxmlformats.org/drawingml/2006/main" xmlns:r="http://schemas.openxmlformats.org/officeDocument/2006/relationships" xmlns:p="http://schemas.openxmlformats.org/presentationml/2006/main">
  <p:tag name="TIMING" val="|30.7"/>
</p:tagLst>
</file>

<file path=ppt/tags/tag26.xml><?xml version="1.0" encoding="utf-8"?>
<p:tagLst xmlns:a="http://schemas.openxmlformats.org/drawingml/2006/main" xmlns:r="http://schemas.openxmlformats.org/officeDocument/2006/relationships" xmlns:p="http://schemas.openxmlformats.org/presentationml/2006/main">
  <p:tag name="TIMING" val="|3.6"/>
</p:tagLst>
</file>

<file path=ppt/tags/tag27.xml><?xml version="1.0" encoding="utf-8"?>
<p:tagLst xmlns:a="http://schemas.openxmlformats.org/drawingml/2006/main" xmlns:r="http://schemas.openxmlformats.org/officeDocument/2006/relationships" xmlns:p="http://schemas.openxmlformats.org/presentationml/2006/main">
  <p:tag name="TIMING" val="|19.9"/>
</p:tagLst>
</file>

<file path=ppt/tags/tag28.xml><?xml version="1.0" encoding="utf-8"?>
<p:tagLst xmlns:a="http://schemas.openxmlformats.org/drawingml/2006/main" xmlns:r="http://schemas.openxmlformats.org/officeDocument/2006/relationships" xmlns:p="http://schemas.openxmlformats.org/presentationml/2006/main">
  <p:tag name="TIMING" val="|30.7"/>
</p:tagLst>
</file>

<file path=ppt/tags/tag29.xml><?xml version="1.0" encoding="utf-8"?>
<p:tagLst xmlns:a="http://schemas.openxmlformats.org/drawingml/2006/main" xmlns:r="http://schemas.openxmlformats.org/officeDocument/2006/relationships" xmlns:p="http://schemas.openxmlformats.org/presentationml/2006/main">
  <p:tag name="TIMING" val="|30.7"/>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ags/tag30.xml><?xml version="1.0" encoding="utf-8"?>
<p:tagLst xmlns:a="http://schemas.openxmlformats.org/drawingml/2006/main" xmlns:r="http://schemas.openxmlformats.org/officeDocument/2006/relationships" xmlns:p="http://schemas.openxmlformats.org/presentationml/2006/main">
  <p:tag name="TIMING" val="|15.2"/>
</p:tagLst>
</file>

<file path=ppt/tags/tag31.xml><?xml version="1.0" encoding="utf-8"?>
<p:tagLst xmlns:a="http://schemas.openxmlformats.org/drawingml/2006/main" xmlns:r="http://schemas.openxmlformats.org/officeDocument/2006/relationships" xmlns:p="http://schemas.openxmlformats.org/presentationml/2006/main">
  <p:tag name="TIMING" val="|15.2"/>
</p:tagLst>
</file>

<file path=ppt/tags/tag32.xml><?xml version="1.0" encoding="utf-8"?>
<p:tagLst xmlns:a="http://schemas.openxmlformats.org/drawingml/2006/main" xmlns:r="http://schemas.openxmlformats.org/officeDocument/2006/relationships" xmlns:p="http://schemas.openxmlformats.org/presentationml/2006/main">
  <p:tag name="TIMING" val="|15.2"/>
</p:tagLst>
</file>

<file path=ppt/tags/tag33.xml><?xml version="1.0" encoding="utf-8"?>
<p:tagLst xmlns:a="http://schemas.openxmlformats.org/drawingml/2006/main" xmlns:r="http://schemas.openxmlformats.org/officeDocument/2006/relationships" xmlns:p="http://schemas.openxmlformats.org/presentationml/2006/main">
  <p:tag name="TIMING" val="|30.7"/>
</p:tagLst>
</file>

<file path=ppt/tags/tag34.xml><?xml version="1.0" encoding="utf-8"?>
<p:tagLst xmlns:a="http://schemas.openxmlformats.org/drawingml/2006/main" xmlns:r="http://schemas.openxmlformats.org/officeDocument/2006/relationships" xmlns:p="http://schemas.openxmlformats.org/presentationml/2006/main">
  <p:tag name="TIMING" val="|19.9"/>
</p:tagLst>
</file>

<file path=ppt/tags/tag35.xml><?xml version="1.0" encoding="utf-8"?>
<p:tagLst xmlns:a="http://schemas.openxmlformats.org/drawingml/2006/main" xmlns:r="http://schemas.openxmlformats.org/officeDocument/2006/relationships" xmlns:p="http://schemas.openxmlformats.org/presentationml/2006/main">
  <p:tag name="TIMING" val="|30.7"/>
</p:tagLst>
</file>

<file path=ppt/tags/tag36.xml><?xml version="1.0" encoding="utf-8"?>
<p:tagLst xmlns:a="http://schemas.openxmlformats.org/drawingml/2006/main" xmlns:r="http://schemas.openxmlformats.org/officeDocument/2006/relationships" xmlns:p="http://schemas.openxmlformats.org/presentationml/2006/main">
  <p:tag name="TIMING" val="|19.9"/>
</p:tagLst>
</file>

<file path=ppt/tags/tag37.xml><?xml version="1.0" encoding="utf-8"?>
<p:tagLst xmlns:a="http://schemas.openxmlformats.org/drawingml/2006/main" xmlns:r="http://schemas.openxmlformats.org/officeDocument/2006/relationships" xmlns:p="http://schemas.openxmlformats.org/presentationml/2006/main">
  <p:tag name="TIMING" val="|30.7"/>
</p:tagLst>
</file>

<file path=ppt/tags/tag38.xml><?xml version="1.0" encoding="utf-8"?>
<p:tagLst xmlns:a="http://schemas.openxmlformats.org/drawingml/2006/main" xmlns:r="http://schemas.openxmlformats.org/officeDocument/2006/relationships" xmlns:p="http://schemas.openxmlformats.org/presentationml/2006/main">
  <p:tag name="TIMING" val="|19.9"/>
</p:tagLst>
</file>

<file path=ppt/tags/tag39.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30.7"/>
</p:tagLst>
</file>

<file path=ppt/tags/tag40.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30.7"/>
</p:tagLst>
</file>

<file path=ppt/tags/tag6.xml><?xml version="1.0" encoding="utf-8"?>
<p:tagLst xmlns:a="http://schemas.openxmlformats.org/drawingml/2006/main" xmlns:r="http://schemas.openxmlformats.org/officeDocument/2006/relationships" xmlns:p="http://schemas.openxmlformats.org/presentationml/2006/main">
  <p:tag name="TIMING" val="|30.7"/>
</p:tagLst>
</file>

<file path=ppt/tags/tag7.xml><?xml version="1.0" encoding="utf-8"?>
<p:tagLst xmlns:a="http://schemas.openxmlformats.org/drawingml/2006/main" xmlns:r="http://schemas.openxmlformats.org/officeDocument/2006/relationships" xmlns:p="http://schemas.openxmlformats.org/presentationml/2006/main">
  <p:tag name="TIMING" val="|30.7"/>
</p:tagLst>
</file>

<file path=ppt/tags/tag8.xml><?xml version="1.0" encoding="utf-8"?>
<p:tagLst xmlns:a="http://schemas.openxmlformats.org/drawingml/2006/main" xmlns:r="http://schemas.openxmlformats.org/officeDocument/2006/relationships" xmlns:p="http://schemas.openxmlformats.org/presentationml/2006/main">
  <p:tag name="TIMING" val="|30.7"/>
</p:tagLst>
</file>

<file path=ppt/tags/tag9.xml><?xml version="1.0" encoding="utf-8"?>
<p:tagLst xmlns:a="http://schemas.openxmlformats.org/drawingml/2006/main" xmlns:r="http://schemas.openxmlformats.org/officeDocument/2006/relationships" xmlns:p="http://schemas.openxmlformats.org/presentationml/2006/main">
  <p:tag name="TIMING" val="|30.7"/>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C0FBC1CC-E0A0-441D-A925-915029EF9844}">
  <ds:schemaRefs>
    <ds:schemaRef ds:uri="678c04f6-f183-44c2-9cd0-bee70d2694e8"/>
    <ds:schemaRef ds:uri="f2996780-8ee3-477e-ac96-c28f58c3e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CFC471-5ACB-4C5D-8C08-A06F19649396}">
  <ds:schemaRefs>
    <ds:schemaRef ds:uri="f2996780-8ee3-477e-ac96-c28f58c3e646"/>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678c04f6-f183-44c2-9cd0-bee70d2694e8"/>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1535</TotalTime>
  <Words>3727</Words>
  <Application>Microsoft Office PowerPoint</Application>
  <PresentationFormat>Custom</PresentationFormat>
  <Paragraphs>319</Paragraphs>
  <Slides>70</Slides>
  <Notes>70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Arial</vt:lpstr>
      <vt:lpstr>Avenir Next</vt:lpstr>
      <vt:lpstr>Avenir Next Demi Bold</vt:lpstr>
      <vt:lpstr>Calibri</vt:lpstr>
      <vt:lpstr>latoregular</vt:lpstr>
      <vt:lpstr>Times New Roman</vt:lpstr>
      <vt:lpstr>Wingdings</vt:lpstr>
      <vt:lpstr>American Legion Theme</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1</cp:revision>
  <cp:lastPrinted>2021-10-04T12:15:22Z</cp:lastPrinted>
  <dcterms:created xsi:type="dcterms:W3CDTF">2024-02-15T16:33:50Z</dcterms:created>
  <dcterms:modified xsi:type="dcterms:W3CDTF">2025-04-04T12:32:04Z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198700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_MarkAsFinal">
    <vt:bool>true</vt:bool>
  </property>
</Properties>
</file>